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37"/>
  </p:notesMasterIdLst>
  <p:sldIdLst>
    <p:sldId id="297" r:id="rId2"/>
    <p:sldId id="304" r:id="rId3"/>
    <p:sldId id="359" r:id="rId4"/>
    <p:sldId id="360" r:id="rId5"/>
    <p:sldId id="370" r:id="rId6"/>
    <p:sldId id="368" r:id="rId7"/>
    <p:sldId id="369" r:id="rId8"/>
    <p:sldId id="379" r:id="rId9"/>
    <p:sldId id="364" r:id="rId10"/>
    <p:sldId id="377" r:id="rId11"/>
    <p:sldId id="365" r:id="rId12"/>
    <p:sldId id="401" r:id="rId13"/>
    <p:sldId id="402" r:id="rId14"/>
    <p:sldId id="367" r:id="rId15"/>
    <p:sldId id="378" r:id="rId16"/>
    <p:sldId id="403" r:id="rId17"/>
    <p:sldId id="404" r:id="rId18"/>
    <p:sldId id="372" r:id="rId19"/>
    <p:sldId id="374" r:id="rId20"/>
    <p:sldId id="380" r:id="rId21"/>
    <p:sldId id="384" r:id="rId22"/>
    <p:sldId id="400" r:id="rId23"/>
    <p:sldId id="394" r:id="rId24"/>
    <p:sldId id="386" r:id="rId25"/>
    <p:sldId id="395" r:id="rId26"/>
    <p:sldId id="396" r:id="rId27"/>
    <p:sldId id="397" r:id="rId28"/>
    <p:sldId id="392" r:id="rId29"/>
    <p:sldId id="390" r:id="rId30"/>
    <p:sldId id="393" r:id="rId31"/>
    <p:sldId id="391" r:id="rId32"/>
    <p:sldId id="387" r:id="rId33"/>
    <p:sldId id="388" r:id="rId34"/>
    <p:sldId id="399" r:id="rId35"/>
    <p:sldId id="375" r:id="rId36"/>
  </p:sldIdLst>
  <p:sldSz cx="9601200" cy="54006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20" userDrawn="1">
          <p15:clr>
            <a:srgbClr val="A4A3A4"/>
          </p15:clr>
        </p15:guide>
        <p15:guide id="2" pos="302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D6F8"/>
    <a:srgbClr val="F63049"/>
    <a:srgbClr val="71AD47"/>
    <a:srgbClr val="FFF392"/>
    <a:srgbClr val="4473C5"/>
    <a:srgbClr val="DD4910"/>
    <a:srgbClr val="F57F7F"/>
    <a:srgbClr val="5B9BD5"/>
    <a:srgbClr val="0A2F48"/>
    <a:srgbClr val="815C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899"/>
    <p:restoredTop sz="95934"/>
  </p:normalViewPr>
  <p:slideViewPr>
    <p:cSldViewPr snapToGrid="0" snapToObjects="1">
      <p:cViewPr varScale="1">
        <p:scale>
          <a:sx n="130" d="100"/>
          <a:sy n="130" d="100"/>
        </p:scale>
        <p:origin x="192" y="392"/>
      </p:cViewPr>
      <p:guideLst>
        <p:guide orient="horz" pos="1520"/>
        <p:guide pos="302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88F13F-741E-F74F-8333-B047FDB6BE84}" type="datetimeFigureOut">
              <a:rPr kumimoji="1" lang="zh-TW" altLang="en-US" smtClean="0"/>
              <a:t>2023/1/5</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5A072D-3AFC-0340-B694-DCE2B7294AEB}" type="slidenum">
              <a:rPr kumimoji="1" lang="zh-TW" altLang="en-US" smtClean="0"/>
              <a:t>‹#›</a:t>
            </a:fld>
            <a:endParaRPr kumimoji="1" lang="zh-TW" altLang="en-US"/>
          </a:p>
        </p:txBody>
      </p:sp>
    </p:spTree>
    <p:extLst>
      <p:ext uri="{BB962C8B-B14F-4D97-AF65-F5344CB8AC3E}">
        <p14:creationId xmlns:p14="http://schemas.microsoft.com/office/powerpoint/2010/main" val="1172207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195A072D-3AFC-0340-B694-DCE2B7294AEB}" type="slidenum">
              <a:rPr kumimoji="1" lang="zh-TW" altLang="en-US" smtClean="0"/>
              <a:t>1</a:t>
            </a:fld>
            <a:endParaRPr kumimoji="1" lang="zh-TW" altLang="en-US"/>
          </a:p>
        </p:txBody>
      </p:sp>
    </p:spTree>
    <p:extLst>
      <p:ext uri="{BB962C8B-B14F-4D97-AF65-F5344CB8AC3E}">
        <p14:creationId xmlns:p14="http://schemas.microsoft.com/office/powerpoint/2010/main" val="41130868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195A072D-3AFC-0340-B694-DCE2B7294AEB}" type="slidenum">
              <a:rPr kumimoji="1" lang="zh-TW" altLang="en-US" smtClean="0"/>
              <a:t>10</a:t>
            </a:fld>
            <a:endParaRPr kumimoji="1" lang="zh-TW" altLang="en-US"/>
          </a:p>
        </p:txBody>
      </p:sp>
    </p:spTree>
    <p:extLst>
      <p:ext uri="{BB962C8B-B14F-4D97-AF65-F5344CB8AC3E}">
        <p14:creationId xmlns:p14="http://schemas.microsoft.com/office/powerpoint/2010/main" val="12481754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195A072D-3AFC-0340-B694-DCE2B7294AEB}" type="slidenum">
              <a:rPr kumimoji="1" lang="zh-TW" altLang="en-US" smtClean="0"/>
              <a:t>11</a:t>
            </a:fld>
            <a:endParaRPr kumimoji="1" lang="zh-TW" altLang="en-US"/>
          </a:p>
        </p:txBody>
      </p:sp>
    </p:spTree>
    <p:extLst>
      <p:ext uri="{BB962C8B-B14F-4D97-AF65-F5344CB8AC3E}">
        <p14:creationId xmlns:p14="http://schemas.microsoft.com/office/powerpoint/2010/main" val="32290790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195A072D-3AFC-0340-B694-DCE2B7294AEB}" type="slidenum">
              <a:rPr kumimoji="1" lang="zh-TW" altLang="en-US" smtClean="0"/>
              <a:t>12</a:t>
            </a:fld>
            <a:endParaRPr kumimoji="1" lang="zh-TW" altLang="en-US"/>
          </a:p>
        </p:txBody>
      </p:sp>
    </p:spTree>
    <p:extLst>
      <p:ext uri="{BB962C8B-B14F-4D97-AF65-F5344CB8AC3E}">
        <p14:creationId xmlns:p14="http://schemas.microsoft.com/office/powerpoint/2010/main" val="35272889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195A072D-3AFC-0340-B694-DCE2B7294AEB}" type="slidenum">
              <a:rPr kumimoji="1" lang="zh-TW" altLang="en-US" smtClean="0"/>
              <a:t>13</a:t>
            </a:fld>
            <a:endParaRPr kumimoji="1" lang="zh-TW" altLang="en-US"/>
          </a:p>
        </p:txBody>
      </p:sp>
    </p:spTree>
    <p:extLst>
      <p:ext uri="{BB962C8B-B14F-4D97-AF65-F5344CB8AC3E}">
        <p14:creationId xmlns:p14="http://schemas.microsoft.com/office/powerpoint/2010/main" val="24140327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195A072D-3AFC-0340-B694-DCE2B7294AEB}" type="slidenum">
              <a:rPr kumimoji="1" lang="zh-TW" altLang="en-US" smtClean="0"/>
              <a:t>14</a:t>
            </a:fld>
            <a:endParaRPr kumimoji="1" lang="zh-TW" altLang="en-US"/>
          </a:p>
        </p:txBody>
      </p:sp>
    </p:spTree>
    <p:extLst>
      <p:ext uri="{BB962C8B-B14F-4D97-AF65-F5344CB8AC3E}">
        <p14:creationId xmlns:p14="http://schemas.microsoft.com/office/powerpoint/2010/main" val="2414354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195A072D-3AFC-0340-B694-DCE2B7294AEB}" type="slidenum">
              <a:rPr kumimoji="1" lang="zh-TW" altLang="en-US" smtClean="0"/>
              <a:t>15</a:t>
            </a:fld>
            <a:endParaRPr kumimoji="1" lang="zh-TW" altLang="en-US"/>
          </a:p>
        </p:txBody>
      </p:sp>
    </p:spTree>
    <p:extLst>
      <p:ext uri="{BB962C8B-B14F-4D97-AF65-F5344CB8AC3E}">
        <p14:creationId xmlns:p14="http://schemas.microsoft.com/office/powerpoint/2010/main" val="2222736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195A072D-3AFC-0340-B694-DCE2B7294AEB}" type="slidenum">
              <a:rPr kumimoji="1" lang="zh-TW" altLang="en-US" smtClean="0"/>
              <a:t>16</a:t>
            </a:fld>
            <a:endParaRPr kumimoji="1" lang="zh-TW" altLang="en-US"/>
          </a:p>
        </p:txBody>
      </p:sp>
    </p:spTree>
    <p:extLst>
      <p:ext uri="{BB962C8B-B14F-4D97-AF65-F5344CB8AC3E}">
        <p14:creationId xmlns:p14="http://schemas.microsoft.com/office/powerpoint/2010/main" val="41024335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195A072D-3AFC-0340-B694-DCE2B7294AEB}" type="slidenum">
              <a:rPr kumimoji="1" lang="zh-TW" altLang="en-US" smtClean="0"/>
              <a:t>17</a:t>
            </a:fld>
            <a:endParaRPr kumimoji="1" lang="zh-TW" altLang="en-US"/>
          </a:p>
        </p:txBody>
      </p:sp>
    </p:spTree>
    <p:extLst>
      <p:ext uri="{BB962C8B-B14F-4D97-AF65-F5344CB8AC3E}">
        <p14:creationId xmlns:p14="http://schemas.microsoft.com/office/powerpoint/2010/main" val="6590750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195A072D-3AFC-0340-B694-DCE2B7294AEB}" type="slidenum">
              <a:rPr kumimoji="1" lang="zh-TW" altLang="en-US" smtClean="0"/>
              <a:t>18</a:t>
            </a:fld>
            <a:endParaRPr kumimoji="1" lang="zh-TW" altLang="en-US"/>
          </a:p>
        </p:txBody>
      </p:sp>
    </p:spTree>
    <p:extLst>
      <p:ext uri="{BB962C8B-B14F-4D97-AF65-F5344CB8AC3E}">
        <p14:creationId xmlns:p14="http://schemas.microsoft.com/office/powerpoint/2010/main" val="9077443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195A072D-3AFC-0340-B694-DCE2B7294AEB}" type="slidenum">
              <a:rPr kumimoji="1" lang="zh-TW" altLang="en-US" smtClean="0"/>
              <a:t>19</a:t>
            </a:fld>
            <a:endParaRPr kumimoji="1" lang="zh-TW" altLang="en-US"/>
          </a:p>
        </p:txBody>
      </p:sp>
    </p:spTree>
    <p:extLst>
      <p:ext uri="{BB962C8B-B14F-4D97-AF65-F5344CB8AC3E}">
        <p14:creationId xmlns:p14="http://schemas.microsoft.com/office/powerpoint/2010/main" val="1698855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195A072D-3AFC-0340-B694-DCE2B7294AEB}" type="slidenum">
              <a:rPr kumimoji="1" lang="zh-TW" altLang="en-US" smtClean="0"/>
              <a:t>2</a:t>
            </a:fld>
            <a:endParaRPr kumimoji="1" lang="zh-TW" altLang="en-US"/>
          </a:p>
        </p:txBody>
      </p:sp>
    </p:spTree>
    <p:extLst>
      <p:ext uri="{BB962C8B-B14F-4D97-AF65-F5344CB8AC3E}">
        <p14:creationId xmlns:p14="http://schemas.microsoft.com/office/powerpoint/2010/main" val="301790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195A072D-3AFC-0340-B694-DCE2B7294AEB}" type="slidenum">
              <a:rPr kumimoji="1" lang="zh-TW" altLang="en-US" smtClean="0"/>
              <a:t>20</a:t>
            </a:fld>
            <a:endParaRPr kumimoji="1" lang="zh-TW" altLang="en-US"/>
          </a:p>
        </p:txBody>
      </p:sp>
    </p:spTree>
    <p:extLst>
      <p:ext uri="{BB962C8B-B14F-4D97-AF65-F5344CB8AC3E}">
        <p14:creationId xmlns:p14="http://schemas.microsoft.com/office/powerpoint/2010/main" val="42202166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195A072D-3AFC-0340-B694-DCE2B7294AEB}" type="slidenum">
              <a:rPr kumimoji="1" lang="zh-TW" altLang="en-US" smtClean="0"/>
              <a:t>21</a:t>
            </a:fld>
            <a:endParaRPr kumimoji="1" lang="zh-TW" altLang="en-US"/>
          </a:p>
        </p:txBody>
      </p:sp>
    </p:spTree>
    <p:extLst>
      <p:ext uri="{BB962C8B-B14F-4D97-AF65-F5344CB8AC3E}">
        <p14:creationId xmlns:p14="http://schemas.microsoft.com/office/powerpoint/2010/main" val="33675523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195A072D-3AFC-0340-B694-DCE2B7294AEB}" type="slidenum">
              <a:rPr kumimoji="1" lang="zh-TW" altLang="en-US" smtClean="0"/>
              <a:t>22</a:t>
            </a:fld>
            <a:endParaRPr kumimoji="1" lang="zh-TW" altLang="en-US"/>
          </a:p>
        </p:txBody>
      </p:sp>
    </p:spTree>
    <p:extLst>
      <p:ext uri="{BB962C8B-B14F-4D97-AF65-F5344CB8AC3E}">
        <p14:creationId xmlns:p14="http://schemas.microsoft.com/office/powerpoint/2010/main" val="2964642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195A072D-3AFC-0340-B694-DCE2B7294AEB}" type="slidenum">
              <a:rPr kumimoji="1" lang="zh-TW" altLang="en-US" smtClean="0"/>
              <a:t>23</a:t>
            </a:fld>
            <a:endParaRPr kumimoji="1" lang="zh-TW" altLang="en-US"/>
          </a:p>
        </p:txBody>
      </p:sp>
    </p:spTree>
    <p:extLst>
      <p:ext uri="{BB962C8B-B14F-4D97-AF65-F5344CB8AC3E}">
        <p14:creationId xmlns:p14="http://schemas.microsoft.com/office/powerpoint/2010/main" val="42584141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195A072D-3AFC-0340-B694-DCE2B7294AEB}" type="slidenum">
              <a:rPr kumimoji="1" lang="zh-TW" altLang="en-US" smtClean="0"/>
              <a:t>24</a:t>
            </a:fld>
            <a:endParaRPr kumimoji="1" lang="zh-TW" altLang="en-US"/>
          </a:p>
        </p:txBody>
      </p:sp>
    </p:spTree>
    <p:extLst>
      <p:ext uri="{BB962C8B-B14F-4D97-AF65-F5344CB8AC3E}">
        <p14:creationId xmlns:p14="http://schemas.microsoft.com/office/powerpoint/2010/main" val="17609410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195A072D-3AFC-0340-B694-DCE2B7294AEB}" type="slidenum">
              <a:rPr kumimoji="1" lang="zh-TW" altLang="en-US" smtClean="0"/>
              <a:t>25</a:t>
            </a:fld>
            <a:endParaRPr kumimoji="1" lang="zh-TW" altLang="en-US"/>
          </a:p>
        </p:txBody>
      </p:sp>
    </p:spTree>
    <p:extLst>
      <p:ext uri="{BB962C8B-B14F-4D97-AF65-F5344CB8AC3E}">
        <p14:creationId xmlns:p14="http://schemas.microsoft.com/office/powerpoint/2010/main" val="19681272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195A072D-3AFC-0340-B694-DCE2B7294AEB}" type="slidenum">
              <a:rPr kumimoji="1" lang="zh-TW" altLang="en-US" smtClean="0"/>
              <a:t>26</a:t>
            </a:fld>
            <a:endParaRPr kumimoji="1" lang="zh-TW" altLang="en-US"/>
          </a:p>
        </p:txBody>
      </p:sp>
    </p:spTree>
    <p:extLst>
      <p:ext uri="{BB962C8B-B14F-4D97-AF65-F5344CB8AC3E}">
        <p14:creationId xmlns:p14="http://schemas.microsoft.com/office/powerpoint/2010/main" val="2623894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195A072D-3AFC-0340-B694-DCE2B7294AEB}" type="slidenum">
              <a:rPr kumimoji="1" lang="zh-TW" altLang="en-US" smtClean="0"/>
              <a:t>27</a:t>
            </a:fld>
            <a:endParaRPr kumimoji="1" lang="zh-TW" altLang="en-US"/>
          </a:p>
        </p:txBody>
      </p:sp>
    </p:spTree>
    <p:extLst>
      <p:ext uri="{BB962C8B-B14F-4D97-AF65-F5344CB8AC3E}">
        <p14:creationId xmlns:p14="http://schemas.microsoft.com/office/powerpoint/2010/main" val="27440840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195A072D-3AFC-0340-B694-DCE2B7294AEB}" type="slidenum">
              <a:rPr kumimoji="1" lang="zh-TW" altLang="en-US" smtClean="0"/>
              <a:t>28</a:t>
            </a:fld>
            <a:endParaRPr kumimoji="1" lang="zh-TW" altLang="en-US"/>
          </a:p>
        </p:txBody>
      </p:sp>
    </p:spTree>
    <p:extLst>
      <p:ext uri="{BB962C8B-B14F-4D97-AF65-F5344CB8AC3E}">
        <p14:creationId xmlns:p14="http://schemas.microsoft.com/office/powerpoint/2010/main" val="17806059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195A072D-3AFC-0340-B694-DCE2B7294AEB}" type="slidenum">
              <a:rPr kumimoji="1" lang="zh-TW" altLang="en-US" smtClean="0"/>
              <a:t>29</a:t>
            </a:fld>
            <a:endParaRPr kumimoji="1" lang="zh-TW" altLang="en-US"/>
          </a:p>
        </p:txBody>
      </p:sp>
    </p:spTree>
    <p:extLst>
      <p:ext uri="{BB962C8B-B14F-4D97-AF65-F5344CB8AC3E}">
        <p14:creationId xmlns:p14="http://schemas.microsoft.com/office/powerpoint/2010/main" val="2451937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195A072D-3AFC-0340-B694-DCE2B7294AEB}" type="slidenum">
              <a:rPr kumimoji="1" lang="zh-TW" altLang="en-US" smtClean="0"/>
              <a:t>3</a:t>
            </a:fld>
            <a:endParaRPr kumimoji="1" lang="zh-TW" altLang="en-US"/>
          </a:p>
        </p:txBody>
      </p:sp>
    </p:spTree>
    <p:extLst>
      <p:ext uri="{BB962C8B-B14F-4D97-AF65-F5344CB8AC3E}">
        <p14:creationId xmlns:p14="http://schemas.microsoft.com/office/powerpoint/2010/main" val="3072107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195A072D-3AFC-0340-B694-DCE2B7294AEB}" type="slidenum">
              <a:rPr kumimoji="1" lang="zh-TW" altLang="en-US" smtClean="0"/>
              <a:t>30</a:t>
            </a:fld>
            <a:endParaRPr kumimoji="1" lang="zh-TW" altLang="en-US"/>
          </a:p>
        </p:txBody>
      </p:sp>
    </p:spTree>
    <p:extLst>
      <p:ext uri="{BB962C8B-B14F-4D97-AF65-F5344CB8AC3E}">
        <p14:creationId xmlns:p14="http://schemas.microsoft.com/office/powerpoint/2010/main" val="41661840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195A072D-3AFC-0340-B694-DCE2B7294AEB}" type="slidenum">
              <a:rPr kumimoji="1" lang="zh-TW" altLang="en-US" smtClean="0"/>
              <a:t>31</a:t>
            </a:fld>
            <a:endParaRPr kumimoji="1" lang="zh-TW" altLang="en-US"/>
          </a:p>
        </p:txBody>
      </p:sp>
    </p:spTree>
    <p:extLst>
      <p:ext uri="{BB962C8B-B14F-4D97-AF65-F5344CB8AC3E}">
        <p14:creationId xmlns:p14="http://schemas.microsoft.com/office/powerpoint/2010/main" val="24725403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195A072D-3AFC-0340-B694-DCE2B7294AEB}" type="slidenum">
              <a:rPr kumimoji="1" lang="zh-TW" altLang="en-US" smtClean="0"/>
              <a:t>32</a:t>
            </a:fld>
            <a:endParaRPr kumimoji="1" lang="zh-TW" altLang="en-US"/>
          </a:p>
        </p:txBody>
      </p:sp>
    </p:spTree>
    <p:extLst>
      <p:ext uri="{BB962C8B-B14F-4D97-AF65-F5344CB8AC3E}">
        <p14:creationId xmlns:p14="http://schemas.microsoft.com/office/powerpoint/2010/main" val="13146473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195A072D-3AFC-0340-B694-DCE2B7294AEB}" type="slidenum">
              <a:rPr kumimoji="1" lang="zh-TW" altLang="en-US" smtClean="0"/>
              <a:t>33</a:t>
            </a:fld>
            <a:endParaRPr kumimoji="1" lang="zh-TW" altLang="en-US"/>
          </a:p>
        </p:txBody>
      </p:sp>
    </p:spTree>
    <p:extLst>
      <p:ext uri="{BB962C8B-B14F-4D97-AF65-F5344CB8AC3E}">
        <p14:creationId xmlns:p14="http://schemas.microsoft.com/office/powerpoint/2010/main" val="27998250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195A072D-3AFC-0340-B694-DCE2B7294AEB}" type="slidenum">
              <a:rPr kumimoji="1" lang="zh-TW" altLang="en-US" smtClean="0"/>
              <a:t>34</a:t>
            </a:fld>
            <a:endParaRPr kumimoji="1" lang="zh-TW" altLang="en-US"/>
          </a:p>
        </p:txBody>
      </p:sp>
    </p:spTree>
    <p:extLst>
      <p:ext uri="{BB962C8B-B14F-4D97-AF65-F5344CB8AC3E}">
        <p14:creationId xmlns:p14="http://schemas.microsoft.com/office/powerpoint/2010/main" val="7082914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195A072D-3AFC-0340-B694-DCE2B7294AEB}" type="slidenum">
              <a:rPr kumimoji="1" lang="zh-TW" altLang="en-US" smtClean="0"/>
              <a:t>35</a:t>
            </a:fld>
            <a:endParaRPr kumimoji="1" lang="zh-TW" altLang="en-US"/>
          </a:p>
        </p:txBody>
      </p:sp>
    </p:spTree>
    <p:extLst>
      <p:ext uri="{BB962C8B-B14F-4D97-AF65-F5344CB8AC3E}">
        <p14:creationId xmlns:p14="http://schemas.microsoft.com/office/powerpoint/2010/main" val="3169146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195A072D-3AFC-0340-B694-DCE2B7294AEB}" type="slidenum">
              <a:rPr kumimoji="1" lang="zh-TW" altLang="en-US" smtClean="0"/>
              <a:t>4</a:t>
            </a:fld>
            <a:endParaRPr kumimoji="1" lang="zh-TW" altLang="en-US"/>
          </a:p>
        </p:txBody>
      </p:sp>
    </p:spTree>
    <p:extLst>
      <p:ext uri="{BB962C8B-B14F-4D97-AF65-F5344CB8AC3E}">
        <p14:creationId xmlns:p14="http://schemas.microsoft.com/office/powerpoint/2010/main" val="4122749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195A072D-3AFC-0340-B694-DCE2B7294AEB}" type="slidenum">
              <a:rPr kumimoji="1" lang="zh-TW" altLang="en-US" smtClean="0"/>
              <a:t>5</a:t>
            </a:fld>
            <a:endParaRPr kumimoji="1" lang="zh-TW" altLang="en-US"/>
          </a:p>
        </p:txBody>
      </p:sp>
    </p:spTree>
    <p:extLst>
      <p:ext uri="{BB962C8B-B14F-4D97-AF65-F5344CB8AC3E}">
        <p14:creationId xmlns:p14="http://schemas.microsoft.com/office/powerpoint/2010/main" val="25447538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195A072D-3AFC-0340-B694-DCE2B7294AEB}" type="slidenum">
              <a:rPr kumimoji="1" lang="zh-TW" altLang="en-US" smtClean="0"/>
              <a:t>6</a:t>
            </a:fld>
            <a:endParaRPr kumimoji="1" lang="zh-TW" altLang="en-US"/>
          </a:p>
        </p:txBody>
      </p:sp>
    </p:spTree>
    <p:extLst>
      <p:ext uri="{BB962C8B-B14F-4D97-AF65-F5344CB8AC3E}">
        <p14:creationId xmlns:p14="http://schemas.microsoft.com/office/powerpoint/2010/main" val="3629015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195A072D-3AFC-0340-B694-DCE2B7294AEB}" type="slidenum">
              <a:rPr kumimoji="1" lang="zh-TW" altLang="en-US" smtClean="0"/>
              <a:t>7</a:t>
            </a:fld>
            <a:endParaRPr kumimoji="1" lang="zh-TW" altLang="en-US"/>
          </a:p>
        </p:txBody>
      </p:sp>
    </p:spTree>
    <p:extLst>
      <p:ext uri="{BB962C8B-B14F-4D97-AF65-F5344CB8AC3E}">
        <p14:creationId xmlns:p14="http://schemas.microsoft.com/office/powerpoint/2010/main" val="2408434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195A072D-3AFC-0340-B694-DCE2B7294AEB}" type="slidenum">
              <a:rPr kumimoji="1" lang="zh-TW" altLang="en-US" smtClean="0"/>
              <a:t>8</a:t>
            </a:fld>
            <a:endParaRPr kumimoji="1" lang="zh-TW" altLang="en-US"/>
          </a:p>
        </p:txBody>
      </p:sp>
    </p:spTree>
    <p:extLst>
      <p:ext uri="{BB962C8B-B14F-4D97-AF65-F5344CB8AC3E}">
        <p14:creationId xmlns:p14="http://schemas.microsoft.com/office/powerpoint/2010/main" val="1729458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195A072D-3AFC-0340-B694-DCE2B7294AEB}" type="slidenum">
              <a:rPr kumimoji="1" lang="zh-TW" altLang="en-US" smtClean="0"/>
              <a:t>9</a:t>
            </a:fld>
            <a:endParaRPr kumimoji="1" lang="zh-TW" altLang="en-US"/>
          </a:p>
        </p:txBody>
      </p:sp>
    </p:spTree>
    <p:extLst>
      <p:ext uri="{BB962C8B-B14F-4D97-AF65-F5344CB8AC3E}">
        <p14:creationId xmlns:p14="http://schemas.microsoft.com/office/powerpoint/2010/main" val="20934313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200150" y="883861"/>
            <a:ext cx="7200900" cy="1880235"/>
          </a:xfrm>
        </p:spPr>
        <p:txBody>
          <a:bodyPr anchor="b"/>
          <a:lstStyle>
            <a:lvl1pPr algn="ctr">
              <a:defRPr sz="4725"/>
            </a:lvl1pPr>
          </a:lstStyle>
          <a:p>
            <a:r>
              <a:rPr lang="zh-TW" altLang="en-US"/>
              <a:t>按一下以編輯母片標題樣式</a:t>
            </a:r>
            <a:endParaRPr lang="en-US" dirty="0"/>
          </a:p>
        </p:txBody>
      </p:sp>
      <p:sp>
        <p:nvSpPr>
          <p:cNvPr id="3" name="Subtitle 2"/>
          <p:cNvSpPr>
            <a:spLocks noGrp="1"/>
          </p:cNvSpPr>
          <p:nvPr>
            <p:ph type="subTitle" idx="1"/>
          </p:nvPr>
        </p:nvSpPr>
        <p:spPr>
          <a:xfrm>
            <a:off x="1200150" y="2836605"/>
            <a:ext cx="7200900" cy="1303913"/>
          </a:xfrm>
        </p:spPr>
        <p:txBody>
          <a:bodyPr/>
          <a:lstStyle>
            <a:lvl1pPr marL="0" indent="0" algn="ctr">
              <a:buNone/>
              <a:defRPr sz="1890"/>
            </a:lvl1pPr>
            <a:lvl2pPr marL="360045" indent="0" algn="ctr">
              <a:buNone/>
              <a:defRPr sz="1575"/>
            </a:lvl2pPr>
            <a:lvl3pPr marL="720090" indent="0" algn="ctr">
              <a:buNone/>
              <a:defRPr sz="1418"/>
            </a:lvl3pPr>
            <a:lvl4pPr marL="1080135" indent="0" algn="ctr">
              <a:buNone/>
              <a:defRPr sz="1260"/>
            </a:lvl4pPr>
            <a:lvl5pPr marL="1440180" indent="0" algn="ctr">
              <a:buNone/>
              <a:defRPr sz="1260"/>
            </a:lvl5pPr>
            <a:lvl6pPr marL="1800225" indent="0" algn="ctr">
              <a:buNone/>
              <a:defRPr sz="1260"/>
            </a:lvl6pPr>
            <a:lvl7pPr marL="2160270" indent="0" algn="ctr">
              <a:buNone/>
              <a:defRPr sz="1260"/>
            </a:lvl7pPr>
            <a:lvl8pPr marL="2520315" indent="0" algn="ctr">
              <a:buNone/>
              <a:defRPr sz="1260"/>
            </a:lvl8pPr>
            <a:lvl9pPr marL="2880360" indent="0" algn="ctr">
              <a:buNone/>
              <a:defRPr sz="126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99DE5C0F-61EC-4447-BF1C-95D9C672991A}" type="datetimeFigureOut">
              <a:rPr kumimoji="1" lang="zh-TW" altLang="en-US" smtClean="0"/>
              <a:t>2023/1/5</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84BFDBDF-6DDA-6449-B777-1E10204A0E1F}" type="slidenum">
              <a:rPr kumimoji="1" lang="zh-TW" altLang="en-US" smtClean="0"/>
              <a:t>‹#›</a:t>
            </a:fld>
            <a:endParaRPr kumimoji="1" lang="zh-TW" altLang="en-US"/>
          </a:p>
        </p:txBody>
      </p:sp>
    </p:spTree>
    <p:extLst>
      <p:ext uri="{BB962C8B-B14F-4D97-AF65-F5344CB8AC3E}">
        <p14:creationId xmlns:p14="http://schemas.microsoft.com/office/powerpoint/2010/main" val="19115127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99DE5C0F-61EC-4447-BF1C-95D9C672991A}" type="datetimeFigureOut">
              <a:rPr kumimoji="1" lang="zh-TW" altLang="en-US" smtClean="0"/>
              <a:t>2023/1/5</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84BFDBDF-6DDA-6449-B777-1E10204A0E1F}" type="slidenum">
              <a:rPr kumimoji="1" lang="zh-TW" altLang="en-US" smtClean="0"/>
              <a:t>‹#›</a:t>
            </a:fld>
            <a:endParaRPr kumimoji="1" lang="zh-TW" altLang="en-US"/>
          </a:p>
        </p:txBody>
      </p:sp>
    </p:spTree>
    <p:extLst>
      <p:ext uri="{BB962C8B-B14F-4D97-AF65-F5344CB8AC3E}">
        <p14:creationId xmlns:p14="http://schemas.microsoft.com/office/powerpoint/2010/main" val="1680312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0859" y="287536"/>
            <a:ext cx="2070259" cy="4576822"/>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60083" y="287536"/>
            <a:ext cx="6090761" cy="4576822"/>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99DE5C0F-61EC-4447-BF1C-95D9C672991A}" type="datetimeFigureOut">
              <a:rPr kumimoji="1" lang="zh-TW" altLang="en-US" smtClean="0"/>
              <a:t>2023/1/5</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84BFDBDF-6DDA-6449-B777-1E10204A0E1F}" type="slidenum">
              <a:rPr kumimoji="1" lang="zh-TW" altLang="en-US" smtClean="0"/>
              <a:t>‹#›</a:t>
            </a:fld>
            <a:endParaRPr kumimoji="1" lang="zh-TW" altLang="en-US"/>
          </a:p>
        </p:txBody>
      </p:sp>
    </p:spTree>
    <p:extLst>
      <p:ext uri="{BB962C8B-B14F-4D97-AF65-F5344CB8AC3E}">
        <p14:creationId xmlns:p14="http://schemas.microsoft.com/office/powerpoint/2010/main" val="813278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99DE5C0F-61EC-4447-BF1C-95D9C672991A}" type="datetimeFigureOut">
              <a:rPr kumimoji="1" lang="zh-TW" altLang="en-US" smtClean="0"/>
              <a:t>2023/1/5</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84BFDBDF-6DDA-6449-B777-1E10204A0E1F}" type="slidenum">
              <a:rPr kumimoji="1" lang="zh-TW" altLang="en-US" smtClean="0"/>
              <a:t>‹#›</a:t>
            </a:fld>
            <a:endParaRPr kumimoji="1" lang="zh-TW" altLang="en-US"/>
          </a:p>
        </p:txBody>
      </p:sp>
    </p:spTree>
    <p:extLst>
      <p:ext uri="{BB962C8B-B14F-4D97-AF65-F5344CB8AC3E}">
        <p14:creationId xmlns:p14="http://schemas.microsoft.com/office/powerpoint/2010/main" val="71208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55082" y="1346419"/>
            <a:ext cx="8281035" cy="2246530"/>
          </a:xfrm>
        </p:spPr>
        <p:txBody>
          <a:bodyPr anchor="b"/>
          <a:lstStyle>
            <a:lvl1pPr>
              <a:defRPr sz="4725"/>
            </a:lvl1pPr>
          </a:lstStyle>
          <a:p>
            <a:r>
              <a:rPr lang="zh-TW" altLang="en-US"/>
              <a:t>按一下以編輯母片標題樣式</a:t>
            </a:r>
            <a:endParaRPr lang="en-US" dirty="0"/>
          </a:p>
        </p:txBody>
      </p:sp>
      <p:sp>
        <p:nvSpPr>
          <p:cNvPr id="3" name="Text Placeholder 2"/>
          <p:cNvSpPr>
            <a:spLocks noGrp="1"/>
          </p:cNvSpPr>
          <p:nvPr>
            <p:ph type="body" idx="1"/>
          </p:nvPr>
        </p:nvSpPr>
        <p:spPr>
          <a:xfrm>
            <a:off x="655082" y="3614203"/>
            <a:ext cx="8281035" cy="1181397"/>
          </a:xfrm>
        </p:spPr>
        <p:txBody>
          <a:bodyPr/>
          <a:lstStyle>
            <a:lvl1pPr marL="0" indent="0">
              <a:buNone/>
              <a:defRPr sz="1890">
                <a:solidFill>
                  <a:schemeClr val="tx1">
                    <a:tint val="75000"/>
                  </a:schemeClr>
                </a:solidFill>
              </a:defRPr>
            </a:lvl1pPr>
            <a:lvl2pPr marL="360045" indent="0">
              <a:buNone/>
              <a:defRPr sz="1575">
                <a:solidFill>
                  <a:schemeClr val="tx1">
                    <a:tint val="75000"/>
                  </a:schemeClr>
                </a:solidFill>
              </a:defRPr>
            </a:lvl2pPr>
            <a:lvl3pPr marL="720090" indent="0">
              <a:buNone/>
              <a:defRPr sz="1418">
                <a:solidFill>
                  <a:schemeClr val="tx1">
                    <a:tint val="75000"/>
                  </a:schemeClr>
                </a:solidFill>
              </a:defRPr>
            </a:lvl3pPr>
            <a:lvl4pPr marL="1080135" indent="0">
              <a:buNone/>
              <a:defRPr sz="1260">
                <a:solidFill>
                  <a:schemeClr val="tx1">
                    <a:tint val="75000"/>
                  </a:schemeClr>
                </a:solidFill>
              </a:defRPr>
            </a:lvl4pPr>
            <a:lvl5pPr marL="1440180" indent="0">
              <a:buNone/>
              <a:defRPr sz="1260">
                <a:solidFill>
                  <a:schemeClr val="tx1">
                    <a:tint val="75000"/>
                  </a:schemeClr>
                </a:solidFill>
              </a:defRPr>
            </a:lvl5pPr>
            <a:lvl6pPr marL="1800225" indent="0">
              <a:buNone/>
              <a:defRPr sz="1260">
                <a:solidFill>
                  <a:schemeClr val="tx1">
                    <a:tint val="75000"/>
                  </a:schemeClr>
                </a:solidFill>
              </a:defRPr>
            </a:lvl6pPr>
            <a:lvl7pPr marL="2160270" indent="0">
              <a:buNone/>
              <a:defRPr sz="1260">
                <a:solidFill>
                  <a:schemeClr val="tx1">
                    <a:tint val="75000"/>
                  </a:schemeClr>
                </a:solidFill>
              </a:defRPr>
            </a:lvl7pPr>
            <a:lvl8pPr marL="2520315" indent="0">
              <a:buNone/>
              <a:defRPr sz="1260">
                <a:solidFill>
                  <a:schemeClr val="tx1">
                    <a:tint val="75000"/>
                  </a:schemeClr>
                </a:solidFill>
              </a:defRPr>
            </a:lvl8pPr>
            <a:lvl9pPr marL="2880360" indent="0">
              <a:buNone/>
              <a:defRPr sz="126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99DE5C0F-61EC-4447-BF1C-95D9C672991A}" type="datetimeFigureOut">
              <a:rPr kumimoji="1" lang="zh-TW" altLang="en-US" smtClean="0"/>
              <a:t>2023/1/5</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84BFDBDF-6DDA-6449-B777-1E10204A0E1F}" type="slidenum">
              <a:rPr kumimoji="1" lang="zh-TW" altLang="en-US" smtClean="0"/>
              <a:t>‹#›</a:t>
            </a:fld>
            <a:endParaRPr kumimoji="1" lang="zh-TW" altLang="en-US"/>
          </a:p>
        </p:txBody>
      </p:sp>
    </p:spTree>
    <p:extLst>
      <p:ext uri="{BB962C8B-B14F-4D97-AF65-F5344CB8AC3E}">
        <p14:creationId xmlns:p14="http://schemas.microsoft.com/office/powerpoint/2010/main" val="1361761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60083" y="1437680"/>
            <a:ext cx="4080510" cy="342667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860608" y="1437680"/>
            <a:ext cx="4080510" cy="342667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99DE5C0F-61EC-4447-BF1C-95D9C672991A}" type="datetimeFigureOut">
              <a:rPr kumimoji="1" lang="zh-TW" altLang="en-US" smtClean="0"/>
              <a:t>2023/1/5</a:t>
            </a:fld>
            <a:endParaRPr kumimoji="1" lang="zh-TW" altLang="en-US"/>
          </a:p>
        </p:txBody>
      </p:sp>
      <p:sp>
        <p:nvSpPr>
          <p:cNvPr id="6" name="Footer Placeholder 5"/>
          <p:cNvSpPr>
            <a:spLocks noGrp="1"/>
          </p:cNvSpPr>
          <p:nvPr>
            <p:ph type="ftr" sz="quarter" idx="11"/>
          </p:nvPr>
        </p:nvSpPr>
        <p:spPr/>
        <p:txBody>
          <a:bodyPr/>
          <a:lstStyle/>
          <a:p>
            <a:endParaRPr kumimoji="1" lang="zh-TW" altLang="en-US"/>
          </a:p>
        </p:txBody>
      </p:sp>
      <p:sp>
        <p:nvSpPr>
          <p:cNvPr id="7" name="Slide Number Placeholder 6"/>
          <p:cNvSpPr>
            <a:spLocks noGrp="1"/>
          </p:cNvSpPr>
          <p:nvPr>
            <p:ph type="sldNum" sz="quarter" idx="12"/>
          </p:nvPr>
        </p:nvSpPr>
        <p:spPr/>
        <p:txBody>
          <a:bodyPr/>
          <a:lstStyle/>
          <a:p>
            <a:fld id="{84BFDBDF-6DDA-6449-B777-1E10204A0E1F}" type="slidenum">
              <a:rPr kumimoji="1" lang="zh-TW" altLang="en-US" smtClean="0"/>
              <a:t>‹#›</a:t>
            </a:fld>
            <a:endParaRPr kumimoji="1" lang="zh-TW" altLang="en-US"/>
          </a:p>
        </p:txBody>
      </p:sp>
    </p:spTree>
    <p:extLst>
      <p:ext uri="{BB962C8B-B14F-4D97-AF65-F5344CB8AC3E}">
        <p14:creationId xmlns:p14="http://schemas.microsoft.com/office/powerpoint/2010/main" val="3716799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61333" y="287536"/>
            <a:ext cx="8281035" cy="1043881"/>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61334" y="1323916"/>
            <a:ext cx="4061757" cy="648831"/>
          </a:xfrm>
        </p:spPr>
        <p:txBody>
          <a:bodyPr anchor="b"/>
          <a:lstStyle>
            <a:lvl1pPr marL="0" indent="0">
              <a:buNone/>
              <a:defRPr sz="1890" b="1"/>
            </a:lvl1pPr>
            <a:lvl2pPr marL="360045" indent="0">
              <a:buNone/>
              <a:defRPr sz="1575" b="1"/>
            </a:lvl2pPr>
            <a:lvl3pPr marL="720090" indent="0">
              <a:buNone/>
              <a:defRPr sz="1418" b="1"/>
            </a:lvl3pPr>
            <a:lvl4pPr marL="1080135" indent="0">
              <a:buNone/>
              <a:defRPr sz="1260" b="1"/>
            </a:lvl4pPr>
            <a:lvl5pPr marL="1440180" indent="0">
              <a:buNone/>
              <a:defRPr sz="1260" b="1"/>
            </a:lvl5pPr>
            <a:lvl6pPr marL="1800225" indent="0">
              <a:buNone/>
              <a:defRPr sz="1260" b="1"/>
            </a:lvl6pPr>
            <a:lvl7pPr marL="2160270" indent="0">
              <a:buNone/>
              <a:defRPr sz="1260" b="1"/>
            </a:lvl7pPr>
            <a:lvl8pPr marL="2520315" indent="0">
              <a:buNone/>
              <a:defRPr sz="1260" b="1"/>
            </a:lvl8pPr>
            <a:lvl9pPr marL="2880360" indent="0">
              <a:buNone/>
              <a:defRPr sz="1260" b="1"/>
            </a:lvl9pPr>
          </a:lstStyle>
          <a:p>
            <a:pPr lvl="0"/>
            <a:r>
              <a:rPr lang="zh-TW" altLang="en-US"/>
              <a:t>按一下以編輯母片文字樣式</a:t>
            </a:r>
          </a:p>
        </p:txBody>
      </p:sp>
      <p:sp>
        <p:nvSpPr>
          <p:cNvPr id="4" name="Content Placeholder 3"/>
          <p:cNvSpPr>
            <a:spLocks noGrp="1"/>
          </p:cNvSpPr>
          <p:nvPr>
            <p:ph sz="half" idx="2"/>
          </p:nvPr>
        </p:nvSpPr>
        <p:spPr>
          <a:xfrm>
            <a:off x="661334" y="1972747"/>
            <a:ext cx="4061757" cy="290161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860607" y="1323916"/>
            <a:ext cx="4081761" cy="648831"/>
          </a:xfrm>
        </p:spPr>
        <p:txBody>
          <a:bodyPr anchor="b"/>
          <a:lstStyle>
            <a:lvl1pPr marL="0" indent="0">
              <a:buNone/>
              <a:defRPr sz="1890" b="1"/>
            </a:lvl1pPr>
            <a:lvl2pPr marL="360045" indent="0">
              <a:buNone/>
              <a:defRPr sz="1575" b="1"/>
            </a:lvl2pPr>
            <a:lvl3pPr marL="720090" indent="0">
              <a:buNone/>
              <a:defRPr sz="1418" b="1"/>
            </a:lvl3pPr>
            <a:lvl4pPr marL="1080135" indent="0">
              <a:buNone/>
              <a:defRPr sz="1260" b="1"/>
            </a:lvl4pPr>
            <a:lvl5pPr marL="1440180" indent="0">
              <a:buNone/>
              <a:defRPr sz="1260" b="1"/>
            </a:lvl5pPr>
            <a:lvl6pPr marL="1800225" indent="0">
              <a:buNone/>
              <a:defRPr sz="1260" b="1"/>
            </a:lvl6pPr>
            <a:lvl7pPr marL="2160270" indent="0">
              <a:buNone/>
              <a:defRPr sz="1260" b="1"/>
            </a:lvl7pPr>
            <a:lvl8pPr marL="2520315" indent="0">
              <a:buNone/>
              <a:defRPr sz="1260" b="1"/>
            </a:lvl8pPr>
            <a:lvl9pPr marL="2880360" indent="0">
              <a:buNone/>
              <a:defRPr sz="1260" b="1"/>
            </a:lvl9pPr>
          </a:lstStyle>
          <a:p>
            <a:pPr lvl="0"/>
            <a:r>
              <a:rPr lang="zh-TW" altLang="en-US"/>
              <a:t>按一下以編輯母片文字樣式</a:t>
            </a:r>
          </a:p>
        </p:txBody>
      </p:sp>
      <p:sp>
        <p:nvSpPr>
          <p:cNvPr id="6" name="Content Placeholder 5"/>
          <p:cNvSpPr>
            <a:spLocks noGrp="1"/>
          </p:cNvSpPr>
          <p:nvPr>
            <p:ph sz="quarter" idx="4"/>
          </p:nvPr>
        </p:nvSpPr>
        <p:spPr>
          <a:xfrm>
            <a:off x="4860607" y="1972747"/>
            <a:ext cx="4081761" cy="290161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99DE5C0F-61EC-4447-BF1C-95D9C672991A}" type="datetimeFigureOut">
              <a:rPr kumimoji="1" lang="zh-TW" altLang="en-US" smtClean="0"/>
              <a:t>2023/1/5</a:t>
            </a:fld>
            <a:endParaRPr kumimoji="1" lang="zh-TW" altLang="en-US"/>
          </a:p>
        </p:txBody>
      </p:sp>
      <p:sp>
        <p:nvSpPr>
          <p:cNvPr id="8" name="Footer Placeholder 7"/>
          <p:cNvSpPr>
            <a:spLocks noGrp="1"/>
          </p:cNvSpPr>
          <p:nvPr>
            <p:ph type="ftr" sz="quarter" idx="11"/>
          </p:nvPr>
        </p:nvSpPr>
        <p:spPr/>
        <p:txBody>
          <a:bodyPr/>
          <a:lstStyle/>
          <a:p>
            <a:endParaRPr kumimoji="1" lang="zh-TW" altLang="en-US"/>
          </a:p>
        </p:txBody>
      </p:sp>
      <p:sp>
        <p:nvSpPr>
          <p:cNvPr id="9" name="Slide Number Placeholder 8"/>
          <p:cNvSpPr>
            <a:spLocks noGrp="1"/>
          </p:cNvSpPr>
          <p:nvPr>
            <p:ph type="sldNum" sz="quarter" idx="12"/>
          </p:nvPr>
        </p:nvSpPr>
        <p:spPr/>
        <p:txBody>
          <a:bodyPr/>
          <a:lstStyle/>
          <a:p>
            <a:fld id="{84BFDBDF-6DDA-6449-B777-1E10204A0E1F}" type="slidenum">
              <a:rPr kumimoji="1" lang="zh-TW" altLang="en-US" smtClean="0"/>
              <a:t>‹#›</a:t>
            </a:fld>
            <a:endParaRPr kumimoji="1" lang="zh-TW" altLang="en-US"/>
          </a:p>
        </p:txBody>
      </p:sp>
    </p:spTree>
    <p:extLst>
      <p:ext uri="{BB962C8B-B14F-4D97-AF65-F5344CB8AC3E}">
        <p14:creationId xmlns:p14="http://schemas.microsoft.com/office/powerpoint/2010/main" val="1511814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99DE5C0F-61EC-4447-BF1C-95D9C672991A}" type="datetimeFigureOut">
              <a:rPr kumimoji="1" lang="zh-TW" altLang="en-US" smtClean="0"/>
              <a:t>2023/1/5</a:t>
            </a:fld>
            <a:endParaRPr kumimoji="1" lang="zh-TW" altLang="en-US"/>
          </a:p>
        </p:txBody>
      </p:sp>
      <p:sp>
        <p:nvSpPr>
          <p:cNvPr id="4" name="Footer Placeholder 3"/>
          <p:cNvSpPr>
            <a:spLocks noGrp="1"/>
          </p:cNvSpPr>
          <p:nvPr>
            <p:ph type="ftr" sz="quarter" idx="11"/>
          </p:nvPr>
        </p:nvSpPr>
        <p:spPr/>
        <p:txBody>
          <a:bodyPr/>
          <a:lstStyle/>
          <a:p>
            <a:endParaRPr kumimoji="1" lang="zh-TW" altLang="en-US"/>
          </a:p>
        </p:txBody>
      </p:sp>
      <p:sp>
        <p:nvSpPr>
          <p:cNvPr id="5" name="Slide Number Placeholder 4"/>
          <p:cNvSpPr>
            <a:spLocks noGrp="1"/>
          </p:cNvSpPr>
          <p:nvPr>
            <p:ph type="sldNum" sz="quarter" idx="12"/>
          </p:nvPr>
        </p:nvSpPr>
        <p:spPr/>
        <p:txBody>
          <a:bodyPr/>
          <a:lstStyle/>
          <a:p>
            <a:fld id="{84BFDBDF-6DDA-6449-B777-1E10204A0E1F}" type="slidenum">
              <a:rPr kumimoji="1" lang="zh-TW" altLang="en-US" smtClean="0"/>
              <a:t>‹#›</a:t>
            </a:fld>
            <a:endParaRPr kumimoji="1" lang="zh-TW" altLang="en-US"/>
          </a:p>
        </p:txBody>
      </p:sp>
    </p:spTree>
    <p:extLst>
      <p:ext uri="{BB962C8B-B14F-4D97-AF65-F5344CB8AC3E}">
        <p14:creationId xmlns:p14="http://schemas.microsoft.com/office/powerpoint/2010/main" val="2854645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DE5C0F-61EC-4447-BF1C-95D9C672991A}" type="datetimeFigureOut">
              <a:rPr kumimoji="1" lang="zh-TW" altLang="en-US" smtClean="0"/>
              <a:t>2023/1/5</a:t>
            </a:fld>
            <a:endParaRPr kumimoji="1" lang="zh-TW" altLang="en-US"/>
          </a:p>
        </p:txBody>
      </p:sp>
      <p:sp>
        <p:nvSpPr>
          <p:cNvPr id="3" name="Footer Placeholder 2"/>
          <p:cNvSpPr>
            <a:spLocks noGrp="1"/>
          </p:cNvSpPr>
          <p:nvPr>
            <p:ph type="ftr" sz="quarter" idx="11"/>
          </p:nvPr>
        </p:nvSpPr>
        <p:spPr/>
        <p:txBody>
          <a:bodyPr/>
          <a:lstStyle/>
          <a:p>
            <a:endParaRPr kumimoji="1" lang="zh-TW" altLang="en-US"/>
          </a:p>
        </p:txBody>
      </p:sp>
      <p:sp>
        <p:nvSpPr>
          <p:cNvPr id="4" name="Slide Number Placeholder 3"/>
          <p:cNvSpPr>
            <a:spLocks noGrp="1"/>
          </p:cNvSpPr>
          <p:nvPr>
            <p:ph type="sldNum" sz="quarter" idx="12"/>
          </p:nvPr>
        </p:nvSpPr>
        <p:spPr/>
        <p:txBody>
          <a:bodyPr/>
          <a:lstStyle/>
          <a:p>
            <a:fld id="{84BFDBDF-6DDA-6449-B777-1E10204A0E1F}" type="slidenum">
              <a:rPr kumimoji="1" lang="zh-TW" altLang="en-US" smtClean="0"/>
              <a:t>‹#›</a:t>
            </a:fld>
            <a:endParaRPr kumimoji="1" lang="zh-TW" altLang="en-US"/>
          </a:p>
        </p:txBody>
      </p:sp>
    </p:spTree>
    <p:extLst>
      <p:ext uri="{BB962C8B-B14F-4D97-AF65-F5344CB8AC3E}">
        <p14:creationId xmlns:p14="http://schemas.microsoft.com/office/powerpoint/2010/main" val="3567536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661333" y="360045"/>
            <a:ext cx="3096637" cy="1260158"/>
          </a:xfrm>
        </p:spPr>
        <p:txBody>
          <a:bodyPr anchor="b"/>
          <a:lstStyle>
            <a:lvl1pPr>
              <a:defRPr sz="2520"/>
            </a:lvl1pPr>
          </a:lstStyle>
          <a:p>
            <a:r>
              <a:rPr lang="zh-TW" altLang="en-US"/>
              <a:t>按一下以編輯母片標題樣式</a:t>
            </a:r>
            <a:endParaRPr lang="en-US" dirty="0"/>
          </a:p>
        </p:txBody>
      </p:sp>
      <p:sp>
        <p:nvSpPr>
          <p:cNvPr id="3" name="Content Placeholder 2"/>
          <p:cNvSpPr>
            <a:spLocks noGrp="1"/>
          </p:cNvSpPr>
          <p:nvPr>
            <p:ph idx="1"/>
          </p:nvPr>
        </p:nvSpPr>
        <p:spPr>
          <a:xfrm>
            <a:off x="4081760" y="777597"/>
            <a:ext cx="4860608" cy="3837980"/>
          </a:xfrm>
        </p:spPr>
        <p:txBody>
          <a:bodyPr/>
          <a:lstStyle>
            <a:lvl1pPr>
              <a:defRPr sz="2520"/>
            </a:lvl1pPr>
            <a:lvl2pPr>
              <a:defRPr sz="2205"/>
            </a:lvl2pPr>
            <a:lvl3pPr>
              <a:defRPr sz="1890"/>
            </a:lvl3pPr>
            <a:lvl4pPr>
              <a:defRPr sz="1575"/>
            </a:lvl4pPr>
            <a:lvl5pPr>
              <a:defRPr sz="1575"/>
            </a:lvl5pPr>
            <a:lvl6pPr>
              <a:defRPr sz="1575"/>
            </a:lvl6pPr>
            <a:lvl7pPr>
              <a:defRPr sz="1575"/>
            </a:lvl7pPr>
            <a:lvl8pPr>
              <a:defRPr sz="1575"/>
            </a:lvl8pPr>
            <a:lvl9pPr>
              <a:defRPr sz="1575"/>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61333" y="1620202"/>
            <a:ext cx="3096637" cy="3001626"/>
          </a:xfrm>
        </p:spPr>
        <p:txBody>
          <a:bodyPr/>
          <a:lstStyle>
            <a:lvl1pPr marL="0" indent="0">
              <a:buNone/>
              <a:defRPr sz="1260"/>
            </a:lvl1pPr>
            <a:lvl2pPr marL="360045" indent="0">
              <a:buNone/>
              <a:defRPr sz="1103"/>
            </a:lvl2pPr>
            <a:lvl3pPr marL="720090" indent="0">
              <a:buNone/>
              <a:defRPr sz="945"/>
            </a:lvl3pPr>
            <a:lvl4pPr marL="1080135" indent="0">
              <a:buNone/>
              <a:defRPr sz="788"/>
            </a:lvl4pPr>
            <a:lvl5pPr marL="1440180" indent="0">
              <a:buNone/>
              <a:defRPr sz="788"/>
            </a:lvl5pPr>
            <a:lvl6pPr marL="1800225" indent="0">
              <a:buNone/>
              <a:defRPr sz="788"/>
            </a:lvl6pPr>
            <a:lvl7pPr marL="2160270" indent="0">
              <a:buNone/>
              <a:defRPr sz="788"/>
            </a:lvl7pPr>
            <a:lvl8pPr marL="2520315" indent="0">
              <a:buNone/>
              <a:defRPr sz="788"/>
            </a:lvl8pPr>
            <a:lvl9pPr marL="2880360" indent="0">
              <a:buNone/>
              <a:defRPr sz="788"/>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99DE5C0F-61EC-4447-BF1C-95D9C672991A}" type="datetimeFigureOut">
              <a:rPr kumimoji="1" lang="zh-TW" altLang="en-US" smtClean="0"/>
              <a:t>2023/1/5</a:t>
            </a:fld>
            <a:endParaRPr kumimoji="1" lang="zh-TW" altLang="en-US"/>
          </a:p>
        </p:txBody>
      </p:sp>
      <p:sp>
        <p:nvSpPr>
          <p:cNvPr id="6" name="Footer Placeholder 5"/>
          <p:cNvSpPr>
            <a:spLocks noGrp="1"/>
          </p:cNvSpPr>
          <p:nvPr>
            <p:ph type="ftr" sz="quarter" idx="11"/>
          </p:nvPr>
        </p:nvSpPr>
        <p:spPr/>
        <p:txBody>
          <a:bodyPr/>
          <a:lstStyle/>
          <a:p>
            <a:endParaRPr kumimoji="1" lang="zh-TW" altLang="en-US"/>
          </a:p>
        </p:txBody>
      </p:sp>
      <p:sp>
        <p:nvSpPr>
          <p:cNvPr id="7" name="Slide Number Placeholder 6"/>
          <p:cNvSpPr>
            <a:spLocks noGrp="1"/>
          </p:cNvSpPr>
          <p:nvPr>
            <p:ph type="sldNum" sz="quarter" idx="12"/>
          </p:nvPr>
        </p:nvSpPr>
        <p:spPr/>
        <p:txBody>
          <a:bodyPr/>
          <a:lstStyle/>
          <a:p>
            <a:fld id="{84BFDBDF-6DDA-6449-B777-1E10204A0E1F}" type="slidenum">
              <a:rPr kumimoji="1" lang="zh-TW" altLang="en-US" smtClean="0"/>
              <a:t>‹#›</a:t>
            </a:fld>
            <a:endParaRPr kumimoji="1" lang="zh-TW" altLang="en-US"/>
          </a:p>
        </p:txBody>
      </p:sp>
    </p:spTree>
    <p:extLst>
      <p:ext uri="{BB962C8B-B14F-4D97-AF65-F5344CB8AC3E}">
        <p14:creationId xmlns:p14="http://schemas.microsoft.com/office/powerpoint/2010/main" val="2589817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661333" y="360045"/>
            <a:ext cx="3096637" cy="1260158"/>
          </a:xfrm>
        </p:spPr>
        <p:txBody>
          <a:bodyPr anchor="b"/>
          <a:lstStyle>
            <a:lvl1pPr>
              <a:defRPr sz="252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4081760" y="777597"/>
            <a:ext cx="4860608" cy="3837980"/>
          </a:xfrm>
        </p:spPr>
        <p:txBody>
          <a:bodyPr anchor="t"/>
          <a:lstStyle>
            <a:lvl1pPr marL="0" indent="0">
              <a:buNone/>
              <a:defRPr sz="2520"/>
            </a:lvl1pPr>
            <a:lvl2pPr marL="360045" indent="0">
              <a:buNone/>
              <a:defRPr sz="2205"/>
            </a:lvl2pPr>
            <a:lvl3pPr marL="720090" indent="0">
              <a:buNone/>
              <a:defRPr sz="1890"/>
            </a:lvl3pPr>
            <a:lvl4pPr marL="1080135" indent="0">
              <a:buNone/>
              <a:defRPr sz="1575"/>
            </a:lvl4pPr>
            <a:lvl5pPr marL="1440180" indent="0">
              <a:buNone/>
              <a:defRPr sz="1575"/>
            </a:lvl5pPr>
            <a:lvl6pPr marL="1800225" indent="0">
              <a:buNone/>
              <a:defRPr sz="1575"/>
            </a:lvl6pPr>
            <a:lvl7pPr marL="2160270" indent="0">
              <a:buNone/>
              <a:defRPr sz="1575"/>
            </a:lvl7pPr>
            <a:lvl8pPr marL="2520315" indent="0">
              <a:buNone/>
              <a:defRPr sz="1575"/>
            </a:lvl8pPr>
            <a:lvl9pPr marL="2880360" indent="0">
              <a:buNone/>
              <a:defRPr sz="1575"/>
            </a:lvl9pPr>
          </a:lstStyle>
          <a:p>
            <a:r>
              <a:rPr lang="zh-TW" altLang="en-US"/>
              <a:t>按一下圖示以新增圖片</a:t>
            </a:r>
            <a:endParaRPr lang="en-US" dirty="0"/>
          </a:p>
        </p:txBody>
      </p:sp>
      <p:sp>
        <p:nvSpPr>
          <p:cNvPr id="4" name="Text Placeholder 3"/>
          <p:cNvSpPr>
            <a:spLocks noGrp="1"/>
          </p:cNvSpPr>
          <p:nvPr>
            <p:ph type="body" sz="half" idx="2"/>
          </p:nvPr>
        </p:nvSpPr>
        <p:spPr>
          <a:xfrm>
            <a:off x="661333" y="1620202"/>
            <a:ext cx="3096637" cy="3001626"/>
          </a:xfrm>
        </p:spPr>
        <p:txBody>
          <a:bodyPr/>
          <a:lstStyle>
            <a:lvl1pPr marL="0" indent="0">
              <a:buNone/>
              <a:defRPr sz="1260"/>
            </a:lvl1pPr>
            <a:lvl2pPr marL="360045" indent="0">
              <a:buNone/>
              <a:defRPr sz="1103"/>
            </a:lvl2pPr>
            <a:lvl3pPr marL="720090" indent="0">
              <a:buNone/>
              <a:defRPr sz="945"/>
            </a:lvl3pPr>
            <a:lvl4pPr marL="1080135" indent="0">
              <a:buNone/>
              <a:defRPr sz="788"/>
            </a:lvl4pPr>
            <a:lvl5pPr marL="1440180" indent="0">
              <a:buNone/>
              <a:defRPr sz="788"/>
            </a:lvl5pPr>
            <a:lvl6pPr marL="1800225" indent="0">
              <a:buNone/>
              <a:defRPr sz="788"/>
            </a:lvl6pPr>
            <a:lvl7pPr marL="2160270" indent="0">
              <a:buNone/>
              <a:defRPr sz="788"/>
            </a:lvl7pPr>
            <a:lvl8pPr marL="2520315" indent="0">
              <a:buNone/>
              <a:defRPr sz="788"/>
            </a:lvl8pPr>
            <a:lvl9pPr marL="2880360" indent="0">
              <a:buNone/>
              <a:defRPr sz="788"/>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99DE5C0F-61EC-4447-BF1C-95D9C672991A}" type="datetimeFigureOut">
              <a:rPr kumimoji="1" lang="zh-TW" altLang="en-US" smtClean="0"/>
              <a:t>2023/1/5</a:t>
            </a:fld>
            <a:endParaRPr kumimoji="1" lang="zh-TW" altLang="en-US"/>
          </a:p>
        </p:txBody>
      </p:sp>
      <p:sp>
        <p:nvSpPr>
          <p:cNvPr id="6" name="Footer Placeholder 5"/>
          <p:cNvSpPr>
            <a:spLocks noGrp="1"/>
          </p:cNvSpPr>
          <p:nvPr>
            <p:ph type="ftr" sz="quarter" idx="11"/>
          </p:nvPr>
        </p:nvSpPr>
        <p:spPr/>
        <p:txBody>
          <a:bodyPr/>
          <a:lstStyle/>
          <a:p>
            <a:endParaRPr kumimoji="1" lang="zh-TW" altLang="en-US"/>
          </a:p>
        </p:txBody>
      </p:sp>
      <p:sp>
        <p:nvSpPr>
          <p:cNvPr id="7" name="Slide Number Placeholder 6"/>
          <p:cNvSpPr>
            <a:spLocks noGrp="1"/>
          </p:cNvSpPr>
          <p:nvPr>
            <p:ph type="sldNum" sz="quarter" idx="12"/>
          </p:nvPr>
        </p:nvSpPr>
        <p:spPr/>
        <p:txBody>
          <a:bodyPr/>
          <a:lstStyle/>
          <a:p>
            <a:fld id="{84BFDBDF-6DDA-6449-B777-1E10204A0E1F}" type="slidenum">
              <a:rPr kumimoji="1" lang="zh-TW" altLang="en-US" smtClean="0"/>
              <a:t>‹#›</a:t>
            </a:fld>
            <a:endParaRPr kumimoji="1" lang="zh-TW" altLang="en-US"/>
          </a:p>
        </p:txBody>
      </p:sp>
    </p:spTree>
    <p:extLst>
      <p:ext uri="{BB962C8B-B14F-4D97-AF65-F5344CB8AC3E}">
        <p14:creationId xmlns:p14="http://schemas.microsoft.com/office/powerpoint/2010/main" val="2182963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0083" y="287536"/>
            <a:ext cx="8281035" cy="1043881"/>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60083" y="1437680"/>
            <a:ext cx="8281035" cy="3426679"/>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60083" y="5005626"/>
            <a:ext cx="2160270" cy="287536"/>
          </a:xfrm>
          <a:prstGeom prst="rect">
            <a:avLst/>
          </a:prstGeom>
        </p:spPr>
        <p:txBody>
          <a:bodyPr vert="horz" lIns="91440" tIns="45720" rIns="91440" bIns="45720" rtlCol="0" anchor="ctr"/>
          <a:lstStyle>
            <a:lvl1pPr algn="l">
              <a:defRPr sz="945">
                <a:solidFill>
                  <a:schemeClr val="tx1">
                    <a:tint val="75000"/>
                  </a:schemeClr>
                </a:solidFill>
              </a:defRPr>
            </a:lvl1pPr>
          </a:lstStyle>
          <a:p>
            <a:fld id="{99DE5C0F-61EC-4447-BF1C-95D9C672991A}" type="datetimeFigureOut">
              <a:rPr kumimoji="1" lang="zh-TW" altLang="en-US" smtClean="0"/>
              <a:t>2023/1/5</a:t>
            </a:fld>
            <a:endParaRPr kumimoji="1" lang="zh-TW" altLang="en-US"/>
          </a:p>
        </p:txBody>
      </p:sp>
      <p:sp>
        <p:nvSpPr>
          <p:cNvPr id="5" name="Footer Placeholder 4"/>
          <p:cNvSpPr>
            <a:spLocks noGrp="1"/>
          </p:cNvSpPr>
          <p:nvPr>
            <p:ph type="ftr" sz="quarter" idx="3"/>
          </p:nvPr>
        </p:nvSpPr>
        <p:spPr>
          <a:xfrm>
            <a:off x="3180398" y="5005626"/>
            <a:ext cx="3240405" cy="287536"/>
          </a:xfrm>
          <a:prstGeom prst="rect">
            <a:avLst/>
          </a:prstGeom>
        </p:spPr>
        <p:txBody>
          <a:bodyPr vert="horz" lIns="91440" tIns="45720" rIns="91440" bIns="45720" rtlCol="0" anchor="ctr"/>
          <a:lstStyle>
            <a:lvl1pPr algn="ctr">
              <a:defRPr sz="945">
                <a:solidFill>
                  <a:schemeClr val="tx1">
                    <a:tint val="75000"/>
                  </a:schemeClr>
                </a:solidFill>
              </a:defRPr>
            </a:lvl1pPr>
          </a:lstStyle>
          <a:p>
            <a:endParaRPr kumimoji="1" lang="zh-TW" altLang="en-US"/>
          </a:p>
        </p:txBody>
      </p:sp>
      <p:sp>
        <p:nvSpPr>
          <p:cNvPr id="6" name="Slide Number Placeholder 5"/>
          <p:cNvSpPr>
            <a:spLocks noGrp="1"/>
          </p:cNvSpPr>
          <p:nvPr>
            <p:ph type="sldNum" sz="quarter" idx="4"/>
          </p:nvPr>
        </p:nvSpPr>
        <p:spPr>
          <a:xfrm>
            <a:off x="6780848" y="5005626"/>
            <a:ext cx="2160270" cy="287536"/>
          </a:xfrm>
          <a:prstGeom prst="rect">
            <a:avLst/>
          </a:prstGeom>
        </p:spPr>
        <p:txBody>
          <a:bodyPr vert="horz" lIns="91440" tIns="45720" rIns="91440" bIns="45720" rtlCol="0" anchor="ctr"/>
          <a:lstStyle>
            <a:lvl1pPr algn="r">
              <a:defRPr sz="945">
                <a:solidFill>
                  <a:schemeClr val="tx1">
                    <a:tint val="75000"/>
                  </a:schemeClr>
                </a:solidFill>
              </a:defRPr>
            </a:lvl1pPr>
          </a:lstStyle>
          <a:p>
            <a:fld id="{84BFDBDF-6DDA-6449-B777-1E10204A0E1F}" type="slidenum">
              <a:rPr kumimoji="1" lang="zh-TW" altLang="en-US" smtClean="0"/>
              <a:t>‹#›</a:t>
            </a:fld>
            <a:endParaRPr kumimoji="1" lang="zh-TW" altLang="en-US"/>
          </a:p>
        </p:txBody>
      </p:sp>
    </p:spTree>
    <p:extLst>
      <p:ext uri="{BB962C8B-B14F-4D97-AF65-F5344CB8AC3E}">
        <p14:creationId xmlns:p14="http://schemas.microsoft.com/office/powerpoint/2010/main" val="281417714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720090" rtl="0" eaLnBrk="1" latinLnBrk="0" hangingPunct="1">
        <a:lnSpc>
          <a:spcPct val="90000"/>
        </a:lnSpc>
        <a:spcBef>
          <a:spcPct val="0"/>
        </a:spcBef>
        <a:buNone/>
        <a:defRPr sz="3465" kern="1200">
          <a:solidFill>
            <a:schemeClr val="tx1"/>
          </a:solidFill>
          <a:latin typeface="+mj-lt"/>
          <a:ea typeface="+mj-ea"/>
          <a:cs typeface="+mj-cs"/>
        </a:defRPr>
      </a:lvl1pPr>
    </p:titleStyle>
    <p:bodyStyle>
      <a:lvl1pPr marL="180023" indent="-180023" algn="l" defTabSz="720090" rtl="0" eaLnBrk="1" latinLnBrk="0" hangingPunct="1">
        <a:lnSpc>
          <a:spcPct val="90000"/>
        </a:lnSpc>
        <a:spcBef>
          <a:spcPts val="788"/>
        </a:spcBef>
        <a:buFont typeface="Arial" panose="020B0604020202020204" pitchFamily="34" charset="0"/>
        <a:buChar char="•"/>
        <a:defRPr sz="2205" kern="1200">
          <a:solidFill>
            <a:schemeClr val="tx1"/>
          </a:solidFill>
          <a:latin typeface="+mn-lt"/>
          <a:ea typeface="+mn-ea"/>
          <a:cs typeface="+mn-cs"/>
        </a:defRPr>
      </a:lvl1pPr>
      <a:lvl2pPr marL="540068" indent="-180023" algn="l" defTabSz="720090" rtl="0" eaLnBrk="1" latinLnBrk="0" hangingPunct="1">
        <a:lnSpc>
          <a:spcPct val="90000"/>
        </a:lnSpc>
        <a:spcBef>
          <a:spcPts val="394"/>
        </a:spcBef>
        <a:buFont typeface="Arial" panose="020B0604020202020204" pitchFamily="34" charset="0"/>
        <a:buChar char="•"/>
        <a:defRPr sz="1890" kern="1200">
          <a:solidFill>
            <a:schemeClr val="tx1"/>
          </a:solidFill>
          <a:latin typeface="+mn-lt"/>
          <a:ea typeface="+mn-ea"/>
          <a:cs typeface="+mn-cs"/>
        </a:defRPr>
      </a:lvl2pPr>
      <a:lvl3pPr marL="900113" indent="-180023" algn="l" defTabSz="720090" rtl="0" eaLnBrk="1" latinLnBrk="0" hangingPunct="1">
        <a:lnSpc>
          <a:spcPct val="90000"/>
        </a:lnSpc>
        <a:spcBef>
          <a:spcPts val="394"/>
        </a:spcBef>
        <a:buFont typeface="Arial" panose="020B0604020202020204" pitchFamily="34" charset="0"/>
        <a:buChar char="•"/>
        <a:defRPr sz="1575" kern="1200">
          <a:solidFill>
            <a:schemeClr val="tx1"/>
          </a:solidFill>
          <a:latin typeface="+mn-lt"/>
          <a:ea typeface="+mn-ea"/>
          <a:cs typeface="+mn-cs"/>
        </a:defRPr>
      </a:lvl3pPr>
      <a:lvl4pPr marL="1260158" indent="-180023" algn="l" defTabSz="720090" rtl="0" eaLnBrk="1" latinLnBrk="0" hangingPunct="1">
        <a:lnSpc>
          <a:spcPct val="90000"/>
        </a:lnSpc>
        <a:spcBef>
          <a:spcPts val="394"/>
        </a:spcBef>
        <a:buFont typeface="Arial" panose="020B0604020202020204" pitchFamily="34" charset="0"/>
        <a:buChar char="•"/>
        <a:defRPr sz="1418" kern="1200">
          <a:solidFill>
            <a:schemeClr val="tx1"/>
          </a:solidFill>
          <a:latin typeface="+mn-lt"/>
          <a:ea typeface="+mn-ea"/>
          <a:cs typeface="+mn-cs"/>
        </a:defRPr>
      </a:lvl4pPr>
      <a:lvl5pPr marL="1620203" indent="-180023" algn="l" defTabSz="720090" rtl="0" eaLnBrk="1" latinLnBrk="0" hangingPunct="1">
        <a:lnSpc>
          <a:spcPct val="90000"/>
        </a:lnSpc>
        <a:spcBef>
          <a:spcPts val="394"/>
        </a:spcBef>
        <a:buFont typeface="Arial" panose="020B0604020202020204" pitchFamily="34" charset="0"/>
        <a:buChar char="•"/>
        <a:defRPr sz="1418" kern="1200">
          <a:solidFill>
            <a:schemeClr val="tx1"/>
          </a:solidFill>
          <a:latin typeface="+mn-lt"/>
          <a:ea typeface="+mn-ea"/>
          <a:cs typeface="+mn-cs"/>
        </a:defRPr>
      </a:lvl5pPr>
      <a:lvl6pPr marL="1980248" indent="-180023" algn="l" defTabSz="720090" rtl="0" eaLnBrk="1" latinLnBrk="0" hangingPunct="1">
        <a:lnSpc>
          <a:spcPct val="90000"/>
        </a:lnSpc>
        <a:spcBef>
          <a:spcPts val="394"/>
        </a:spcBef>
        <a:buFont typeface="Arial" panose="020B0604020202020204" pitchFamily="34" charset="0"/>
        <a:buChar char="•"/>
        <a:defRPr sz="1418" kern="1200">
          <a:solidFill>
            <a:schemeClr val="tx1"/>
          </a:solidFill>
          <a:latin typeface="+mn-lt"/>
          <a:ea typeface="+mn-ea"/>
          <a:cs typeface="+mn-cs"/>
        </a:defRPr>
      </a:lvl6pPr>
      <a:lvl7pPr marL="2340293" indent="-180023" algn="l" defTabSz="720090" rtl="0" eaLnBrk="1" latinLnBrk="0" hangingPunct="1">
        <a:lnSpc>
          <a:spcPct val="90000"/>
        </a:lnSpc>
        <a:spcBef>
          <a:spcPts val="394"/>
        </a:spcBef>
        <a:buFont typeface="Arial" panose="020B0604020202020204" pitchFamily="34" charset="0"/>
        <a:buChar char="•"/>
        <a:defRPr sz="1418" kern="1200">
          <a:solidFill>
            <a:schemeClr val="tx1"/>
          </a:solidFill>
          <a:latin typeface="+mn-lt"/>
          <a:ea typeface="+mn-ea"/>
          <a:cs typeface="+mn-cs"/>
        </a:defRPr>
      </a:lvl7pPr>
      <a:lvl8pPr marL="2700338" indent="-180023" algn="l" defTabSz="720090" rtl="0" eaLnBrk="1" latinLnBrk="0" hangingPunct="1">
        <a:lnSpc>
          <a:spcPct val="90000"/>
        </a:lnSpc>
        <a:spcBef>
          <a:spcPts val="394"/>
        </a:spcBef>
        <a:buFont typeface="Arial" panose="020B0604020202020204" pitchFamily="34" charset="0"/>
        <a:buChar char="•"/>
        <a:defRPr sz="1418" kern="1200">
          <a:solidFill>
            <a:schemeClr val="tx1"/>
          </a:solidFill>
          <a:latin typeface="+mn-lt"/>
          <a:ea typeface="+mn-ea"/>
          <a:cs typeface="+mn-cs"/>
        </a:defRPr>
      </a:lvl8pPr>
      <a:lvl9pPr marL="3060383" indent="-180023" algn="l" defTabSz="720090" rtl="0" eaLnBrk="1" latinLnBrk="0" hangingPunct="1">
        <a:lnSpc>
          <a:spcPct val="90000"/>
        </a:lnSpc>
        <a:spcBef>
          <a:spcPts val="394"/>
        </a:spcBef>
        <a:buFont typeface="Arial" panose="020B0604020202020204" pitchFamily="34" charset="0"/>
        <a:buChar char="•"/>
        <a:defRPr sz="1418" kern="1200">
          <a:solidFill>
            <a:schemeClr val="tx1"/>
          </a:solidFill>
          <a:latin typeface="+mn-lt"/>
          <a:ea typeface="+mn-ea"/>
          <a:cs typeface="+mn-cs"/>
        </a:defRPr>
      </a:lvl9pPr>
    </p:bodyStyle>
    <p:otherStyle>
      <a:defPPr>
        <a:defRPr lang="en-US"/>
      </a:defPPr>
      <a:lvl1pPr marL="0" algn="l" defTabSz="720090" rtl="0" eaLnBrk="1" latinLnBrk="0" hangingPunct="1">
        <a:defRPr sz="1418" kern="1200">
          <a:solidFill>
            <a:schemeClr val="tx1"/>
          </a:solidFill>
          <a:latin typeface="+mn-lt"/>
          <a:ea typeface="+mn-ea"/>
          <a:cs typeface="+mn-cs"/>
        </a:defRPr>
      </a:lvl1pPr>
      <a:lvl2pPr marL="360045" algn="l" defTabSz="720090" rtl="0" eaLnBrk="1" latinLnBrk="0" hangingPunct="1">
        <a:defRPr sz="1418" kern="1200">
          <a:solidFill>
            <a:schemeClr val="tx1"/>
          </a:solidFill>
          <a:latin typeface="+mn-lt"/>
          <a:ea typeface="+mn-ea"/>
          <a:cs typeface="+mn-cs"/>
        </a:defRPr>
      </a:lvl2pPr>
      <a:lvl3pPr marL="720090" algn="l" defTabSz="720090" rtl="0" eaLnBrk="1" latinLnBrk="0" hangingPunct="1">
        <a:defRPr sz="1418" kern="1200">
          <a:solidFill>
            <a:schemeClr val="tx1"/>
          </a:solidFill>
          <a:latin typeface="+mn-lt"/>
          <a:ea typeface="+mn-ea"/>
          <a:cs typeface="+mn-cs"/>
        </a:defRPr>
      </a:lvl3pPr>
      <a:lvl4pPr marL="1080135" algn="l" defTabSz="720090" rtl="0" eaLnBrk="1" latinLnBrk="0" hangingPunct="1">
        <a:defRPr sz="1418" kern="1200">
          <a:solidFill>
            <a:schemeClr val="tx1"/>
          </a:solidFill>
          <a:latin typeface="+mn-lt"/>
          <a:ea typeface="+mn-ea"/>
          <a:cs typeface="+mn-cs"/>
        </a:defRPr>
      </a:lvl4pPr>
      <a:lvl5pPr marL="1440180" algn="l" defTabSz="720090" rtl="0" eaLnBrk="1" latinLnBrk="0" hangingPunct="1">
        <a:defRPr sz="1418" kern="1200">
          <a:solidFill>
            <a:schemeClr val="tx1"/>
          </a:solidFill>
          <a:latin typeface="+mn-lt"/>
          <a:ea typeface="+mn-ea"/>
          <a:cs typeface="+mn-cs"/>
        </a:defRPr>
      </a:lvl5pPr>
      <a:lvl6pPr marL="1800225" algn="l" defTabSz="720090" rtl="0" eaLnBrk="1" latinLnBrk="0" hangingPunct="1">
        <a:defRPr sz="1418" kern="1200">
          <a:solidFill>
            <a:schemeClr val="tx1"/>
          </a:solidFill>
          <a:latin typeface="+mn-lt"/>
          <a:ea typeface="+mn-ea"/>
          <a:cs typeface="+mn-cs"/>
        </a:defRPr>
      </a:lvl6pPr>
      <a:lvl7pPr marL="2160270" algn="l" defTabSz="720090" rtl="0" eaLnBrk="1" latinLnBrk="0" hangingPunct="1">
        <a:defRPr sz="1418" kern="1200">
          <a:solidFill>
            <a:schemeClr val="tx1"/>
          </a:solidFill>
          <a:latin typeface="+mn-lt"/>
          <a:ea typeface="+mn-ea"/>
          <a:cs typeface="+mn-cs"/>
        </a:defRPr>
      </a:lvl7pPr>
      <a:lvl8pPr marL="2520315" algn="l" defTabSz="720090" rtl="0" eaLnBrk="1" latinLnBrk="0" hangingPunct="1">
        <a:defRPr sz="1418" kern="1200">
          <a:solidFill>
            <a:schemeClr val="tx1"/>
          </a:solidFill>
          <a:latin typeface="+mn-lt"/>
          <a:ea typeface="+mn-ea"/>
          <a:cs typeface="+mn-cs"/>
        </a:defRPr>
      </a:lvl8pPr>
      <a:lvl9pPr marL="2880360" algn="l" defTabSz="720090" rtl="0" eaLnBrk="1" latinLnBrk="0" hangingPunct="1">
        <a:defRPr sz="141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4.jp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svg"/><Relationship Id="rId11" Type="http://schemas.microsoft.com/office/2017/06/relationships/model3d" Target="../media/model3d2.glb"/><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microsoft.com/office/2017/06/relationships/model3d" Target="../media/model3d1.glb"/></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5.png"/><Relationship Id="rId7" Type="http://schemas.openxmlformats.org/officeDocument/2006/relationships/image" Target="../media/image38.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8.jpg"/><Relationship Id="rId4" Type="http://schemas.openxmlformats.org/officeDocument/2006/relationships/image" Target="../media/image36.png"/><Relationship Id="rId9" Type="http://schemas.openxmlformats.org/officeDocument/2006/relationships/image" Target="../media/image40.svg"/></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page.line.me/?accountId=708erflu" TargetMode="External"/><Relationship Id="rId3" Type="http://schemas.openxmlformats.org/officeDocument/2006/relationships/hyperlink" Target="https://ithelp.ithome.com.tw/users/20151436/ironman/5362" TargetMode="External"/><Relationship Id="rId7" Type="http://schemas.openxmlformats.org/officeDocument/2006/relationships/hyperlink" Target="https://www.youtube.com/watch?v=ixje2-E93ic"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opensea.io/collection/shiny-bear" TargetMode="External"/><Relationship Id="rId5" Type="http://schemas.openxmlformats.org/officeDocument/2006/relationships/hyperlink" Target="https://liff.line.me/1657783224-KeZgN49a" TargetMode="External"/><Relationship Id="rId4" Type="http://schemas.openxmlformats.org/officeDocument/2006/relationships/hyperlink" Target="https://shiny-bear-family.webflow.io/"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4.png"/><Relationship Id="rId4" Type="http://schemas.microsoft.com/office/2017/06/relationships/model3d" Target="../media/model3d3.glb"/></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1drv.ms/x/s!Ai_syx_pxglVgTC1szlv8QsGDtSl?e=qHMzod"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matplotlib.org/stable/api/markers_api.ht"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3.jp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7.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3576866-703E-2947-A82E-A4B1EF8632E6}"/>
              </a:ext>
            </a:extLst>
          </p:cNvPr>
          <p:cNvSpPr/>
          <p:nvPr/>
        </p:nvSpPr>
        <p:spPr>
          <a:xfrm>
            <a:off x="0" y="4473388"/>
            <a:ext cx="9601200" cy="927287"/>
          </a:xfrm>
          <a:prstGeom prst="rect">
            <a:avLst/>
          </a:prstGeom>
          <a:solidFill>
            <a:schemeClr val="accent6">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TW" altLang="en-US" sz="4267" dirty="0"/>
          </a:p>
        </p:txBody>
      </p:sp>
      <p:sp>
        <p:nvSpPr>
          <p:cNvPr id="5" name="矩形 4">
            <a:extLst>
              <a:ext uri="{FF2B5EF4-FFF2-40B4-BE49-F238E27FC236}">
                <a16:creationId xmlns:a16="http://schemas.microsoft.com/office/drawing/2014/main" id="{4F09870D-64AD-9B41-8DEA-8011A2D5CE45}"/>
              </a:ext>
            </a:extLst>
          </p:cNvPr>
          <p:cNvSpPr>
            <a:spLocks noChangeAspect="1"/>
          </p:cNvSpPr>
          <p:nvPr/>
        </p:nvSpPr>
        <p:spPr>
          <a:xfrm>
            <a:off x="0" y="0"/>
            <a:ext cx="9601200" cy="43308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267" dirty="0"/>
          </a:p>
        </p:txBody>
      </p:sp>
      <p:sp>
        <p:nvSpPr>
          <p:cNvPr id="3" name="文字方塊 2">
            <a:extLst>
              <a:ext uri="{FF2B5EF4-FFF2-40B4-BE49-F238E27FC236}">
                <a16:creationId xmlns:a16="http://schemas.microsoft.com/office/drawing/2014/main" id="{6A03BCC1-7195-2724-D965-115604F01020}"/>
              </a:ext>
            </a:extLst>
          </p:cNvPr>
          <p:cNvSpPr txBox="1"/>
          <p:nvPr/>
        </p:nvSpPr>
        <p:spPr>
          <a:xfrm>
            <a:off x="3174337" y="4829965"/>
            <a:ext cx="3252523" cy="400110"/>
          </a:xfrm>
          <a:prstGeom prst="rect">
            <a:avLst/>
          </a:prstGeom>
          <a:noFill/>
        </p:spPr>
        <p:txBody>
          <a:bodyPr wrap="square">
            <a:spAutoFit/>
          </a:bodyPr>
          <a:lstStyle/>
          <a:p>
            <a:pPr algn="ctr"/>
            <a:r>
              <a:rPr lang="zh-TW" altLang="en-US" sz="2000" dirty="0">
                <a:latin typeface="Yuanti SC" panose="02010600040101010101" pitchFamily="2" charset="-122"/>
                <a:ea typeface="Yuanti SC" panose="02010600040101010101" pitchFamily="2" charset="-122"/>
                <a:cs typeface="Yuppy SC" panose="020F0603040207020204" pitchFamily="34" charset="-122"/>
              </a:rPr>
              <a:t>宋培萱 張雅婷</a:t>
            </a:r>
            <a:endParaRPr lang="en" altLang="zh-TW" sz="2000" dirty="0">
              <a:latin typeface="Yuanti SC" panose="02010600040101010101" pitchFamily="2" charset="-122"/>
              <a:ea typeface="Yuanti SC" panose="02010600040101010101" pitchFamily="2" charset="-122"/>
              <a:cs typeface="Yuppy SC" panose="020F0603040207020204" pitchFamily="34" charset="-122"/>
            </a:endParaRPr>
          </a:p>
        </p:txBody>
      </p:sp>
      <p:pic>
        <p:nvPicPr>
          <p:cNvPr id="6" name="圖片 5">
            <a:extLst>
              <a:ext uri="{FF2B5EF4-FFF2-40B4-BE49-F238E27FC236}">
                <a16:creationId xmlns:a16="http://schemas.microsoft.com/office/drawing/2014/main" id="{0E967FEF-8416-0121-DFC8-8D9387533292}"/>
              </a:ext>
            </a:extLst>
          </p:cNvPr>
          <p:cNvPicPr>
            <a:picLocks noChangeAspect="1"/>
          </p:cNvPicPr>
          <p:nvPr/>
        </p:nvPicPr>
        <p:blipFill>
          <a:blip r:embed="rId3"/>
          <a:stretch>
            <a:fillRect/>
          </a:stretch>
        </p:blipFill>
        <p:spPr>
          <a:xfrm>
            <a:off x="1345982" y="0"/>
            <a:ext cx="6909236" cy="4318272"/>
          </a:xfrm>
          <a:prstGeom prst="rect">
            <a:avLst/>
          </a:prstGeom>
        </p:spPr>
      </p:pic>
      <p:sp>
        <p:nvSpPr>
          <p:cNvPr id="7" name="圓角矩形 6">
            <a:extLst>
              <a:ext uri="{FF2B5EF4-FFF2-40B4-BE49-F238E27FC236}">
                <a16:creationId xmlns:a16="http://schemas.microsoft.com/office/drawing/2014/main" id="{56E10C62-AFB2-6C0B-D331-A35E92FC34E1}"/>
              </a:ext>
            </a:extLst>
          </p:cNvPr>
          <p:cNvSpPr/>
          <p:nvPr/>
        </p:nvSpPr>
        <p:spPr>
          <a:xfrm>
            <a:off x="1889311" y="4169591"/>
            <a:ext cx="5822577" cy="551329"/>
          </a:xfrm>
          <a:prstGeom prst="roundRect">
            <a:avLst>
              <a:gd name="adj" fmla="val 5000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sz="2800" b="1" dirty="0">
                <a:solidFill>
                  <a:schemeClr val="tx1"/>
                </a:solidFill>
                <a:latin typeface="Yuanti SC" panose="02010600040101010101" pitchFamily="2" charset="-122"/>
                <a:ea typeface="Yuanti SC" panose="02010600040101010101" pitchFamily="2" charset="-122"/>
                <a:cs typeface="Yuppy SC" panose="020F0603040207020204" pitchFamily="34" charset="-122"/>
              </a:rPr>
              <a:t>SHINY BEAR–</a:t>
            </a:r>
            <a:r>
              <a:rPr lang="en" altLang="zh-TW" sz="2800" b="1" dirty="0">
                <a:solidFill>
                  <a:schemeClr val="tx1"/>
                </a:solidFill>
                <a:latin typeface="Yuanti SC" panose="02010600040101010101" pitchFamily="2" charset="-122"/>
                <a:ea typeface="Yuanti SC" panose="02010600040101010101" pitchFamily="2" charset="-122"/>
                <a:cs typeface="Yuppy SC" panose="020F0603040207020204" pitchFamily="34" charset="-122"/>
              </a:rPr>
              <a:t>Line Bot</a:t>
            </a:r>
            <a:r>
              <a:rPr lang="zh-TW" altLang="en-US" sz="2800" b="1" dirty="0">
                <a:solidFill>
                  <a:schemeClr val="tx1"/>
                </a:solidFill>
                <a:latin typeface="Yuanti SC" panose="02010600040101010101" pitchFamily="2" charset="-122"/>
                <a:ea typeface="Yuanti SC" panose="02010600040101010101" pitchFamily="2" charset="-122"/>
                <a:cs typeface="Yuppy SC" panose="020F0603040207020204" pitchFamily="34" charset="-122"/>
              </a:rPr>
              <a:t>專案</a:t>
            </a:r>
            <a:endParaRPr lang="en" altLang="zh-TW" sz="2800" b="1" dirty="0">
              <a:solidFill>
                <a:schemeClr val="tx1"/>
              </a:solidFill>
              <a:latin typeface="Yuanti SC" panose="02010600040101010101" pitchFamily="2" charset="-122"/>
              <a:ea typeface="Yuanti SC" panose="02010600040101010101" pitchFamily="2" charset="-122"/>
              <a:cs typeface="Yuppy SC" panose="020F0603040207020204" pitchFamily="34" charset="-122"/>
            </a:endParaRPr>
          </a:p>
        </p:txBody>
      </p:sp>
      <p:sp>
        <p:nvSpPr>
          <p:cNvPr id="2" name="圓角矩形 1">
            <a:extLst>
              <a:ext uri="{FF2B5EF4-FFF2-40B4-BE49-F238E27FC236}">
                <a16:creationId xmlns:a16="http://schemas.microsoft.com/office/drawing/2014/main" id="{436EC55B-0DAD-9D93-04E1-064CB5DA4098}"/>
              </a:ext>
            </a:extLst>
          </p:cNvPr>
          <p:cNvSpPr/>
          <p:nvPr/>
        </p:nvSpPr>
        <p:spPr>
          <a:xfrm>
            <a:off x="7147792" y="4487274"/>
            <a:ext cx="447448" cy="429306"/>
          </a:xfrm>
          <a:prstGeom prst="roundRect">
            <a:avLst>
              <a:gd name="adj" fmla="val 50000"/>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sz="2800"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a:t>
            </a:r>
            <a:endParaRPr lang="en" altLang="zh-TW" sz="2800" b="1" dirty="0">
              <a:solidFill>
                <a:schemeClr val="bg1"/>
              </a:solidFill>
              <a:latin typeface="Yuppy SC" panose="020F0603040207020204" pitchFamily="34" charset="-122"/>
              <a:ea typeface="Yuppy SC" panose="020F0603040207020204" pitchFamily="34" charset="-122"/>
              <a:cs typeface="Yuppy SC" panose="020F0603040207020204" pitchFamily="34" charset="-122"/>
            </a:endParaRPr>
          </a:p>
        </p:txBody>
      </p:sp>
      <p:sp>
        <p:nvSpPr>
          <p:cNvPr id="10" name="平行四邊形 9">
            <a:extLst>
              <a:ext uri="{FF2B5EF4-FFF2-40B4-BE49-F238E27FC236}">
                <a16:creationId xmlns:a16="http://schemas.microsoft.com/office/drawing/2014/main" id="{EC998364-9A42-C377-3BF1-17CFC89C9D6B}"/>
              </a:ext>
            </a:extLst>
          </p:cNvPr>
          <p:cNvSpPr/>
          <p:nvPr/>
        </p:nvSpPr>
        <p:spPr>
          <a:xfrm>
            <a:off x="229387" y="4701927"/>
            <a:ext cx="1512916" cy="551329"/>
          </a:xfrm>
          <a:prstGeom prst="parallelogram">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sz="2800" b="1" dirty="0">
                <a:solidFill>
                  <a:schemeClr val="tx1"/>
                </a:solidFill>
                <a:latin typeface="Yuanti SC" panose="02010600040101010101" pitchFamily="2" charset="-122"/>
                <a:ea typeface="Yuanti SC" panose="02010600040101010101" pitchFamily="2" charset="-122"/>
                <a:cs typeface="Yuppy SC" panose="020F0603040207020204" pitchFamily="34" charset="-122"/>
              </a:rPr>
              <a:t>Part 1</a:t>
            </a:r>
            <a:endParaRPr lang="en" altLang="zh-TW" sz="2800" b="1" dirty="0">
              <a:solidFill>
                <a:schemeClr val="tx1"/>
              </a:solidFill>
              <a:latin typeface="Yuanti SC" panose="02010600040101010101" pitchFamily="2" charset="-122"/>
              <a:ea typeface="Yuanti SC" panose="02010600040101010101" pitchFamily="2" charset="-122"/>
              <a:cs typeface="Yuppy SC" panose="020F0603040207020204" pitchFamily="34" charset="-122"/>
            </a:endParaRPr>
          </a:p>
        </p:txBody>
      </p:sp>
    </p:spTree>
    <p:extLst>
      <p:ext uri="{BB962C8B-B14F-4D97-AF65-F5344CB8AC3E}">
        <p14:creationId xmlns:p14="http://schemas.microsoft.com/office/powerpoint/2010/main" val="588507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7C34F8C9-69EF-7BF9-EF20-DC2B4C1A2E99}"/>
              </a:ext>
            </a:extLst>
          </p:cNvPr>
          <p:cNvSpPr/>
          <p:nvPr/>
        </p:nvSpPr>
        <p:spPr>
          <a:xfrm>
            <a:off x="0" y="0"/>
            <a:ext cx="9601200" cy="5400675"/>
          </a:xfrm>
          <a:prstGeom prst="rect">
            <a:avLst/>
          </a:prstGeom>
          <a:solidFill>
            <a:schemeClr val="accent6">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TW" altLang="en-US" sz="4267" dirty="0"/>
          </a:p>
        </p:txBody>
      </p:sp>
      <p:sp>
        <p:nvSpPr>
          <p:cNvPr id="6" name="矩形 5">
            <a:extLst>
              <a:ext uri="{FF2B5EF4-FFF2-40B4-BE49-F238E27FC236}">
                <a16:creationId xmlns:a16="http://schemas.microsoft.com/office/drawing/2014/main" id="{9E0CFE99-9193-A3C8-CE39-4B77A65AF56B}"/>
              </a:ext>
            </a:extLst>
          </p:cNvPr>
          <p:cNvSpPr>
            <a:spLocks noChangeAspect="1"/>
          </p:cNvSpPr>
          <p:nvPr/>
        </p:nvSpPr>
        <p:spPr>
          <a:xfrm>
            <a:off x="266178" y="1"/>
            <a:ext cx="9068843" cy="5400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267" dirty="0"/>
          </a:p>
        </p:txBody>
      </p:sp>
      <p:pic>
        <p:nvPicPr>
          <p:cNvPr id="16" name="圖片 15">
            <a:extLst>
              <a:ext uri="{FF2B5EF4-FFF2-40B4-BE49-F238E27FC236}">
                <a16:creationId xmlns:a16="http://schemas.microsoft.com/office/drawing/2014/main" id="{E882EF7E-186B-EE3A-C175-1B7FA5E01413}"/>
              </a:ext>
            </a:extLst>
          </p:cNvPr>
          <p:cNvPicPr>
            <a:picLocks noChangeAspect="1"/>
          </p:cNvPicPr>
          <p:nvPr/>
        </p:nvPicPr>
        <p:blipFill rotWithShape="1">
          <a:blip r:embed="rId3"/>
          <a:srcRect b="10370"/>
          <a:stretch/>
        </p:blipFill>
        <p:spPr>
          <a:xfrm>
            <a:off x="1595844" y="1130376"/>
            <a:ext cx="2112065" cy="4099433"/>
          </a:xfrm>
          <a:prstGeom prst="rect">
            <a:avLst/>
          </a:prstGeom>
          <a:solidFill>
            <a:schemeClr val="tx1"/>
          </a:solidFill>
          <a:ln>
            <a:solidFill>
              <a:schemeClr val="tx1"/>
            </a:solidFill>
          </a:ln>
        </p:spPr>
      </p:pic>
      <p:sp>
        <p:nvSpPr>
          <p:cNvPr id="17" name="圓角矩形 16">
            <a:extLst>
              <a:ext uri="{FF2B5EF4-FFF2-40B4-BE49-F238E27FC236}">
                <a16:creationId xmlns:a16="http://schemas.microsoft.com/office/drawing/2014/main" id="{915C0E20-DF28-05A7-B8FF-2C674B48F878}"/>
              </a:ext>
            </a:extLst>
          </p:cNvPr>
          <p:cNvSpPr/>
          <p:nvPr/>
        </p:nvSpPr>
        <p:spPr>
          <a:xfrm>
            <a:off x="785138" y="458489"/>
            <a:ext cx="4104817" cy="501021"/>
          </a:xfrm>
          <a:prstGeom prst="roundRect">
            <a:avLst>
              <a:gd name="adj" fmla="val 50000"/>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 altLang="zh-TW"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endParaRPr>
          </a:p>
        </p:txBody>
      </p:sp>
      <p:sp>
        <p:nvSpPr>
          <p:cNvPr id="18" name="圓角矩形 17">
            <a:extLst>
              <a:ext uri="{FF2B5EF4-FFF2-40B4-BE49-F238E27FC236}">
                <a16:creationId xmlns:a16="http://schemas.microsoft.com/office/drawing/2014/main" id="{039C5344-9B37-3F89-362F-419B9388F003}"/>
              </a:ext>
            </a:extLst>
          </p:cNvPr>
          <p:cNvSpPr/>
          <p:nvPr/>
        </p:nvSpPr>
        <p:spPr>
          <a:xfrm>
            <a:off x="746544" y="420884"/>
            <a:ext cx="4104817" cy="501021"/>
          </a:xfrm>
          <a:prstGeom prst="roundRect">
            <a:avLst>
              <a:gd name="adj" fmla="val 5000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rPr>
              <a:t>專案演示</a:t>
            </a:r>
            <a:r>
              <a:rPr lang="en-US" altLang="zh-TW"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rPr>
              <a:t>-</a:t>
            </a:r>
            <a:r>
              <a:rPr lang="en-US" altLang="zh-TW" sz="2800" b="1" spc="300" dirty="0">
                <a:solidFill>
                  <a:schemeClr val="accent1"/>
                </a:solidFill>
                <a:latin typeface="Yuanti SC" panose="02010600040101010101" pitchFamily="2" charset="-122"/>
                <a:ea typeface="Yuanti SC" panose="02010600040101010101" pitchFamily="2" charset="-122"/>
                <a:cs typeface="Yuppy SC" panose="020F0603040207020204" pitchFamily="34" charset="-122"/>
              </a:rPr>
              <a:t>2:</a:t>
            </a:r>
            <a:r>
              <a:rPr lang="zh-TW" altLang="en-US" sz="2800" b="1" spc="300" dirty="0">
                <a:solidFill>
                  <a:schemeClr val="accent1"/>
                </a:solidFill>
                <a:latin typeface="Yuanti SC" panose="02010600040101010101" pitchFamily="2" charset="-122"/>
                <a:ea typeface="Yuanti SC" panose="02010600040101010101" pitchFamily="2" charset="-122"/>
                <a:cs typeface="Yuppy SC" panose="020F0603040207020204" pitchFamily="34" charset="-122"/>
              </a:rPr>
              <a:t>我要訂購</a:t>
            </a:r>
          </a:p>
        </p:txBody>
      </p:sp>
      <p:pic>
        <p:nvPicPr>
          <p:cNvPr id="21" name="圖片 20">
            <a:extLst>
              <a:ext uri="{FF2B5EF4-FFF2-40B4-BE49-F238E27FC236}">
                <a16:creationId xmlns:a16="http://schemas.microsoft.com/office/drawing/2014/main" id="{1F2438C5-5683-38B2-5AA5-088FEB9720CE}"/>
              </a:ext>
            </a:extLst>
          </p:cNvPr>
          <p:cNvPicPr>
            <a:picLocks noChangeAspect="1"/>
          </p:cNvPicPr>
          <p:nvPr/>
        </p:nvPicPr>
        <p:blipFill>
          <a:blip r:embed="rId4"/>
          <a:stretch>
            <a:fillRect/>
          </a:stretch>
        </p:blipFill>
        <p:spPr>
          <a:xfrm>
            <a:off x="4928549" y="420884"/>
            <a:ext cx="4135042" cy="4879637"/>
          </a:xfrm>
          <a:prstGeom prst="rect">
            <a:avLst/>
          </a:prstGeom>
          <a:ln>
            <a:solidFill>
              <a:schemeClr val="accent6"/>
            </a:solidFill>
          </a:ln>
        </p:spPr>
      </p:pic>
      <p:sp>
        <p:nvSpPr>
          <p:cNvPr id="2" name="Curved Right Arrow 1">
            <a:extLst>
              <a:ext uri="{FF2B5EF4-FFF2-40B4-BE49-F238E27FC236}">
                <a16:creationId xmlns:a16="http://schemas.microsoft.com/office/drawing/2014/main" id="{25B4C586-55F3-30C0-8F4F-F2EEB3CAD01C}"/>
              </a:ext>
            </a:extLst>
          </p:cNvPr>
          <p:cNvSpPr/>
          <p:nvPr/>
        </p:nvSpPr>
        <p:spPr>
          <a:xfrm rot="14957437">
            <a:off x="4263612" y="928560"/>
            <a:ext cx="565950" cy="2259744"/>
          </a:xfrm>
          <a:prstGeom prst="curvedRightArrow">
            <a:avLst/>
          </a:prstGeom>
          <a:solidFill>
            <a:schemeClr val="tx1"/>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TW" dirty="0">
              <a:solidFill>
                <a:schemeClr val="tx1"/>
              </a:solidFill>
            </a:endParaRPr>
          </a:p>
        </p:txBody>
      </p:sp>
      <p:pic>
        <p:nvPicPr>
          <p:cNvPr id="5" name="Graphic 4" descr="Back outline">
            <a:extLst>
              <a:ext uri="{FF2B5EF4-FFF2-40B4-BE49-F238E27FC236}">
                <a16:creationId xmlns:a16="http://schemas.microsoft.com/office/drawing/2014/main" id="{DB13BBBF-B0F7-83D8-7C25-BAD2D45600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392509">
            <a:off x="3071590" y="2569640"/>
            <a:ext cx="2949995" cy="1110339"/>
          </a:xfrm>
          <a:prstGeom prst="rect">
            <a:avLst/>
          </a:prstGeom>
        </p:spPr>
      </p:pic>
      <p:pic>
        <p:nvPicPr>
          <p:cNvPr id="13" name="Graphic 12" descr="Acquisition with solid fill">
            <a:extLst>
              <a:ext uri="{FF2B5EF4-FFF2-40B4-BE49-F238E27FC236}">
                <a16:creationId xmlns:a16="http://schemas.microsoft.com/office/drawing/2014/main" id="{4D9CF21A-C325-9475-38FA-CA9295D2B3A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0177668">
            <a:off x="3865439" y="3647015"/>
            <a:ext cx="1614425" cy="1614425"/>
          </a:xfrm>
          <a:prstGeom prst="rect">
            <a:avLst/>
          </a:prstGeom>
        </p:spPr>
      </p:pic>
      <mc:AlternateContent xmlns:mc="http://schemas.openxmlformats.org/markup-compatibility/2006">
        <mc:Choice xmlns:am3d="http://schemas.microsoft.com/office/drawing/2017/model3d" Requires="am3d">
          <p:graphicFrame>
            <p:nvGraphicFramePr>
              <p:cNvPr id="14" name="3D Model 13" descr="Present">
                <a:extLst>
                  <a:ext uri="{FF2B5EF4-FFF2-40B4-BE49-F238E27FC236}">
                    <a16:creationId xmlns:a16="http://schemas.microsoft.com/office/drawing/2014/main" id="{BCF8B7BA-4867-B8B3-1436-20638AA62343}"/>
                  </a:ext>
                </a:extLst>
              </p:cNvPr>
              <p:cNvGraphicFramePr>
                <a:graphicFrameLocks noChangeAspect="1"/>
              </p:cNvGraphicFramePr>
              <p:nvPr>
                <p:extLst>
                  <p:ext uri="{D42A27DB-BD31-4B8C-83A1-F6EECF244321}">
                    <p14:modId xmlns:p14="http://schemas.microsoft.com/office/powerpoint/2010/main" val="2814005376"/>
                  </p:ext>
                </p:extLst>
              </p:nvPr>
            </p:nvGraphicFramePr>
            <p:xfrm>
              <a:off x="3496574" y="4481294"/>
              <a:ext cx="808932" cy="864722"/>
            </p:xfrm>
            <a:graphic>
              <a:graphicData uri="http://schemas.microsoft.com/office/drawing/2017/model3d">
                <am3d:model3d r:embed="rId9">
                  <am3d:spPr>
                    <a:xfrm>
                      <a:off x="0" y="0"/>
                      <a:ext cx="808932" cy="864722"/>
                    </a:xfrm>
                    <a:prstGeom prst="rect">
                      <a:avLst/>
                    </a:prstGeom>
                  </am3d:spPr>
                  <am3d:camera>
                    <am3d:pos x="0" y="0" z="74906132"/>
                    <am3d:up dx="0" dy="36000000" dz="0"/>
                    <am3d:lookAt x="0" y="0" z="0"/>
                    <am3d:perspective fov="2700000"/>
                  </am3d:camera>
                  <am3d:trans>
                    <am3d:meterPerModelUnit n="11324086" d="1000000"/>
                    <am3d:preTrans dx="476341" dy="-14436804" dz="-2515014"/>
                    <am3d:scale>
                      <am3d:sx n="1000000" d="1000000"/>
                      <am3d:sy n="1000000" d="1000000"/>
                      <am3d:sz n="1000000" d="1000000"/>
                    </am3d:scale>
                    <am3d:rot ax="1918132" ay="1710112" az="995072"/>
                    <am3d:postTrans dx="0" dy="0" dz="0"/>
                  </am3d:trans>
                  <am3d:raster rName="Office3DRenderer" rVer="16.0.8326">
                    <am3d:blip r:embed="rId10"/>
                  </am3d:raster>
                  <am3d:objViewport viewportSz="108787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Present">
                <a:extLst>
                  <a:ext uri="{FF2B5EF4-FFF2-40B4-BE49-F238E27FC236}">
                    <a16:creationId xmlns:a16="http://schemas.microsoft.com/office/drawing/2014/main" id="{BCF8B7BA-4867-B8B3-1436-20638AA62343}"/>
                  </a:ext>
                </a:extLst>
              </p:cNvPr>
              <p:cNvPicPr>
                <a:picLocks noGrp="1" noRot="1" noChangeAspect="1" noMove="1" noResize="1" noEditPoints="1" noAdjustHandles="1" noChangeArrowheads="1" noChangeShapeType="1" noCrop="1"/>
              </p:cNvPicPr>
              <p:nvPr/>
            </p:nvPicPr>
            <p:blipFill>
              <a:blip r:embed="rId10"/>
              <a:stretch>
                <a:fillRect/>
              </a:stretch>
            </p:blipFill>
            <p:spPr>
              <a:xfrm>
                <a:off x="3496574" y="4481294"/>
                <a:ext cx="808932" cy="86472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5" name="3D Model 14" descr="Pointing hand">
                <a:extLst>
                  <a:ext uri="{FF2B5EF4-FFF2-40B4-BE49-F238E27FC236}">
                    <a16:creationId xmlns:a16="http://schemas.microsoft.com/office/drawing/2014/main" id="{25B908FB-DA7B-724C-8A92-806B7742CED5}"/>
                  </a:ext>
                </a:extLst>
              </p:cNvPr>
              <p:cNvGraphicFramePr>
                <a:graphicFrameLocks noChangeAspect="1"/>
              </p:cNvGraphicFramePr>
              <p:nvPr>
                <p:extLst>
                  <p:ext uri="{D42A27DB-BD31-4B8C-83A1-F6EECF244321}">
                    <p14:modId xmlns:p14="http://schemas.microsoft.com/office/powerpoint/2010/main" val="602454480"/>
                  </p:ext>
                </p:extLst>
              </p:nvPr>
            </p:nvGraphicFramePr>
            <p:xfrm rot="19872371">
              <a:off x="1269189" y="2178881"/>
              <a:ext cx="576123" cy="296026"/>
            </p:xfrm>
            <a:graphic>
              <a:graphicData uri="http://schemas.microsoft.com/office/drawing/2017/model3d">
                <am3d:model3d r:embed="rId11">
                  <am3d:spPr>
                    <a:xfrm rot="19872371">
                      <a:off x="0" y="0"/>
                      <a:ext cx="576123" cy="296026"/>
                    </a:xfrm>
                    <a:prstGeom prst="rect">
                      <a:avLst/>
                    </a:prstGeom>
                  </am3d:spPr>
                  <am3d:camera>
                    <am3d:pos x="0" y="0" z="54581005"/>
                    <am3d:up dx="0" dy="36000000" dz="0"/>
                    <am3d:lookAt x="0" y="0" z="0"/>
                    <am3d:perspective fov="2700000"/>
                  </am3d:camera>
                  <am3d:trans>
                    <am3d:meterPerModelUnit n="33395195" d="1000000"/>
                    <am3d:preTrans dx="-2591932" dy="-10496220" dz="0"/>
                    <am3d:scale>
                      <am3d:sx n="1000000" d="1000000"/>
                      <am3d:sy n="1000000" d="1000000"/>
                      <am3d:sz n="1000000" d="1000000"/>
                    </am3d:scale>
                    <am3d:rot ax="1879492" ay="-5128" az="-3110"/>
                    <am3d:postTrans dx="0" dy="0" dz="0"/>
                  </am3d:trans>
                  <am3d:raster rName="Office3DRenderer" rVer="16.0.8326">
                    <am3d:blip r:embed="rId12"/>
                  </am3d:raster>
                  <am3d:objViewport viewportSz="6345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Pointing hand">
                <a:extLst>
                  <a:ext uri="{FF2B5EF4-FFF2-40B4-BE49-F238E27FC236}">
                    <a16:creationId xmlns:a16="http://schemas.microsoft.com/office/drawing/2014/main" id="{25B908FB-DA7B-724C-8A92-806B7742CED5}"/>
                  </a:ext>
                </a:extLst>
              </p:cNvPr>
              <p:cNvPicPr>
                <a:picLocks noGrp="1" noRot="1" noChangeAspect="1" noMove="1" noResize="1" noEditPoints="1" noAdjustHandles="1" noChangeArrowheads="1" noChangeShapeType="1" noCrop="1"/>
              </p:cNvPicPr>
              <p:nvPr/>
            </p:nvPicPr>
            <p:blipFill>
              <a:blip r:embed="rId12"/>
              <a:stretch>
                <a:fillRect/>
              </a:stretch>
            </p:blipFill>
            <p:spPr>
              <a:xfrm rot="19872371">
                <a:off x="1269189" y="2178881"/>
                <a:ext cx="576123" cy="296026"/>
              </a:xfrm>
              <a:prstGeom prst="rect">
                <a:avLst/>
              </a:prstGeom>
            </p:spPr>
          </p:pic>
        </mc:Fallback>
      </mc:AlternateContent>
      <p:pic>
        <p:nvPicPr>
          <p:cNvPr id="4" name="Picture 3" descr="A picture containing text&#10;&#10;Description automatically generated">
            <a:extLst>
              <a:ext uri="{FF2B5EF4-FFF2-40B4-BE49-F238E27FC236}">
                <a16:creationId xmlns:a16="http://schemas.microsoft.com/office/drawing/2014/main" id="{D684B13E-9DD8-E730-2EBA-956AD003173B}"/>
              </a:ext>
            </a:extLst>
          </p:cNvPr>
          <p:cNvPicPr>
            <a:picLocks noChangeAspect="1"/>
          </p:cNvPicPr>
          <p:nvPr/>
        </p:nvPicPr>
        <p:blipFill>
          <a:blip r:embed="rId13"/>
          <a:stretch>
            <a:fillRect/>
          </a:stretch>
        </p:blipFill>
        <p:spPr>
          <a:xfrm>
            <a:off x="7947810" y="220733"/>
            <a:ext cx="1080000" cy="1080000"/>
          </a:xfrm>
          <a:prstGeom prst="rect">
            <a:avLst/>
          </a:prstGeom>
          <a:ln>
            <a:solidFill>
              <a:schemeClr val="tx1"/>
            </a:solidFill>
          </a:ln>
        </p:spPr>
      </p:pic>
    </p:spTree>
    <p:extLst>
      <p:ext uri="{BB962C8B-B14F-4D97-AF65-F5344CB8AC3E}">
        <p14:creationId xmlns:p14="http://schemas.microsoft.com/office/powerpoint/2010/main" val="520252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43482FB0-9E61-5017-042A-AE327F013CBD}"/>
              </a:ext>
            </a:extLst>
          </p:cNvPr>
          <p:cNvSpPr/>
          <p:nvPr/>
        </p:nvSpPr>
        <p:spPr>
          <a:xfrm>
            <a:off x="0" y="0"/>
            <a:ext cx="9601200" cy="5400675"/>
          </a:xfrm>
          <a:prstGeom prst="rect">
            <a:avLst/>
          </a:prstGeom>
          <a:solidFill>
            <a:srgbClr val="FFF39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TW" altLang="en-US" sz="4267" dirty="0"/>
          </a:p>
        </p:txBody>
      </p:sp>
      <p:sp>
        <p:nvSpPr>
          <p:cNvPr id="9" name="矩形 8">
            <a:extLst>
              <a:ext uri="{FF2B5EF4-FFF2-40B4-BE49-F238E27FC236}">
                <a16:creationId xmlns:a16="http://schemas.microsoft.com/office/drawing/2014/main" id="{AFB1048C-AB8A-1045-E43E-C20FA754DA1C}"/>
              </a:ext>
            </a:extLst>
          </p:cNvPr>
          <p:cNvSpPr>
            <a:spLocks noChangeAspect="1"/>
          </p:cNvSpPr>
          <p:nvPr/>
        </p:nvSpPr>
        <p:spPr>
          <a:xfrm>
            <a:off x="266178" y="1"/>
            <a:ext cx="9068843" cy="5400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267" dirty="0"/>
          </a:p>
        </p:txBody>
      </p:sp>
      <p:sp>
        <p:nvSpPr>
          <p:cNvPr id="17" name="圓角矩形 16">
            <a:extLst>
              <a:ext uri="{FF2B5EF4-FFF2-40B4-BE49-F238E27FC236}">
                <a16:creationId xmlns:a16="http://schemas.microsoft.com/office/drawing/2014/main" id="{915C0E20-DF28-05A7-B8FF-2C674B48F878}"/>
              </a:ext>
            </a:extLst>
          </p:cNvPr>
          <p:cNvSpPr/>
          <p:nvPr/>
        </p:nvSpPr>
        <p:spPr>
          <a:xfrm>
            <a:off x="785138" y="458489"/>
            <a:ext cx="4104817" cy="501021"/>
          </a:xfrm>
          <a:prstGeom prst="roundRect">
            <a:avLst>
              <a:gd name="adj" fmla="val 50000"/>
            </a:avLst>
          </a:prstGeom>
          <a:solidFill>
            <a:schemeClr val="accent6">
              <a:lumMod val="20000"/>
              <a:lumOff val="80000"/>
            </a:schemeClr>
          </a:solidFill>
          <a:ln>
            <a:solidFill>
              <a:srgbClr val="FFF39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 altLang="zh-TW"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endParaRPr>
          </a:p>
        </p:txBody>
      </p:sp>
      <p:sp>
        <p:nvSpPr>
          <p:cNvPr id="18" name="圓角矩形 17">
            <a:extLst>
              <a:ext uri="{FF2B5EF4-FFF2-40B4-BE49-F238E27FC236}">
                <a16:creationId xmlns:a16="http://schemas.microsoft.com/office/drawing/2014/main" id="{039C5344-9B37-3F89-362F-419B9388F003}"/>
              </a:ext>
            </a:extLst>
          </p:cNvPr>
          <p:cNvSpPr/>
          <p:nvPr/>
        </p:nvSpPr>
        <p:spPr>
          <a:xfrm>
            <a:off x="746544" y="420884"/>
            <a:ext cx="4104817" cy="501021"/>
          </a:xfrm>
          <a:prstGeom prst="roundRect">
            <a:avLst>
              <a:gd name="adj" fmla="val 50000"/>
            </a:avLst>
          </a:prstGeom>
          <a:ln>
            <a:solidFill>
              <a:srgbClr val="FFF39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rPr>
              <a:t>專案演示</a:t>
            </a:r>
            <a:r>
              <a:rPr lang="en-US" altLang="zh-TW"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rPr>
              <a:t>-</a:t>
            </a:r>
            <a:r>
              <a:rPr lang="en-US" altLang="zh-TW" sz="2800" b="1" spc="300" dirty="0">
                <a:solidFill>
                  <a:schemeClr val="accent1"/>
                </a:solidFill>
                <a:latin typeface="Yuanti SC" panose="02010600040101010101" pitchFamily="2" charset="-122"/>
                <a:ea typeface="Yuanti SC" panose="02010600040101010101" pitchFamily="2" charset="-122"/>
                <a:cs typeface="Yuppy SC" panose="020F0603040207020204" pitchFamily="34" charset="-122"/>
              </a:rPr>
              <a:t>3:</a:t>
            </a:r>
            <a:r>
              <a:rPr lang="zh-TW" altLang="en-US" sz="2800" b="1" spc="300" dirty="0">
                <a:solidFill>
                  <a:schemeClr val="accent1"/>
                </a:solidFill>
                <a:latin typeface="Yuanti SC" panose="02010600040101010101" pitchFamily="2" charset="-122"/>
                <a:ea typeface="Yuanti SC" panose="02010600040101010101" pitchFamily="2" charset="-122"/>
                <a:cs typeface="Yuppy SC" panose="020F0603040207020204" pitchFamily="34" charset="-122"/>
              </a:rPr>
              <a:t>熊熊翻譯</a:t>
            </a:r>
          </a:p>
        </p:txBody>
      </p:sp>
      <p:pic>
        <p:nvPicPr>
          <p:cNvPr id="4" name="圖片 3">
            <a:extLst>
              <a:ext uri="{FF2B5EF4-FFF2-40B4-BE49-F238E27FC236}">
                <a16:creationId xmlns:a16="http://schemas.microsoft.com/office/drawing/2014/main" id="{E233D292-24C8-9EEC-00EA-2CCEABA0FAAE}"/>
              </a:ext>
            </a:extLst>
          </p:cNvPr>
          <p:cNvPicPr>
            <a:picLocks noChangeAspect="1"/>
          </p:cNvPicPr>
          <p:nvPr/>
        </p:nvPicPr>
        <p:blipFill rotWithShape="1">
          <a:blip r:embed="rId3"/>
          <a:srcRect t="12584" b="12370"/>
          <a:stretch/>
        </p:blipFill>
        <p:spPr>
          <a:xfrm>
            <a:off x="995169" y="1224524"/>
            <a:ext cx="2360361" cy="3835927"/>
          </a:xfrm>
          <a:prstGeom prst="rect">
            <a:avLst/>
          </a:prstGeom>
          <a:ln>
            <a:solidFill>
              <a:schemeClr val="tx1"/>
            </a:solidFill>
          </a:ln>
        </p:spPr>
      </p:pic>
      <p:pic>
        <p:nvPicPr>
          <p:cNvPr id="5" name="圖片 4">
            <a:extLst>
              <a:ext uri="{FF2B5EF4-FFF2-40B4-BE49-F238E27FC236}">
                <a16:creationId xmlns:a16="http://schemas.microsoft.com/office/drawing/2014/main" id="{3C2AB27C-0030-8BBF-C6F5-44A43A157131}"/>
              </a:ext>
            </a:extLst>
          </p:cNvPr>
          <p:cNvPicPr>
            <a:picLocks noChangeAspect="1"/>
          </p:cNvPicPr>
          <p:nvPr/>
        </p:nvPicPr>
        <p:blipFill rotWithShape="1">
          <a:blip r:embed="rId4"/>
          <a:srcRect l="66690" b="50607"/>
          <a:stretch/>
        </p:blipFill>
        <p:spPr>
          <a:xfrm>
            <a:off x="7941853" y="219886"/>
            <a:ext cx="1080000" cy="1080013"/>
          </a:xfrm>
          <a:prstGeom prst="rect">
            <a:avLst/>
          </a:prstGeom>
          <a:ln>
            <a:solidFill>
              <a:schemeClr val="tx1"/>
            </a:solidFill>
          </a:ln>
        </p:spPr>
      </p:pic>
      <p:pic>
        <p:nvPicPr>
          <p:cNvPr id="7" name="圖片 6">
            <a:extLst>
              <a:ext uri="{FF2B5EF4-FFF2-40B4-BE49-F238E27FC236}">
                <a16:creationId xmlns:a16="http://schemas.microsoft.com/office/drawing/2014/main" id="{7D12E783-2FE1-96E1-BC5D-63905BFEFE99}"/>
              </a:ext>
            </a:extLst>
          </p:cNvPr>
          <p:cNvPicPr>
            <a:picLocks noChangeAspect="1"/>
          </p:cNvPicPr>
          <p:nvPr/>
        </p:nvPicPr>
        <p:blipFill>
          <a:blip r:embed="rId5"/>
          <a:stretch>
            <a:fillRect/>
          </a:stretch>
        </p:blipFill>
        <p:spPr>
          <a:xfrm>
            <a:off x="3685258" y="3106496"/>
            <a:ext cx="5260730" cy="1926343"/>
          </a:xfrm>
          <a:prstGeom prst="rect">
            <a:avLst/>
          </a:prstGeom>
          <a:ln>
            <a:solidFill>
              <a:schemeClr val="tx1"/>
            </a:solidFill>
          </a:ln>
        </p:spPr>
      </p:pic>
      <p:pic>
        <p:nvPicPr>
          <p:cNvPr id="1030" name="Picture 6" descr="利用Google 試算表(Google Sheet) 作為外部資料來源| Kuro's Blog">
            <a:extLst>
              <a:ext uri="{FF2B5EF4-FFF2-40B4-BE49-F238E27FC236}">
                <a16:creationId xmlns:a16="http://schemas.microsoft.com/office/drawing/2014/main" id="{CA827732-751A-1A45-3F08-AFC91416DCD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914" t="8646" r="21884" b="9159"/>
          <a:stretch/>
        </p:blipFill>
        <p:spPr bwMode="auto">
          <a:xfrm>
            <a:off x="4722580" y="1506652"/>
            <a:ext cx="1133868" cy="1064456"/>
          </a:xfrm>
          <a:prstGeom prst="rect">
            <a:avLst/>
          </a:prstGeom>
          <a:noFill/>
          <a:extLst>
            <a:ext uri="{909E8E84-426E-40DD-AFC4-6F175D3DCCD1}">
              <a14:hiddenFill xmlns:a14="http://schemas.microsoft.com/office/drawing/2010/main">
                <a:solidFill>
                  <a:srgbClr val="FFFFFF"/>
                </a:solidFill>
              </a14:hiddenFill>
            </a:ext>
          </a:extLst>
        </p:spPr>
      </p:pic>
      <p:sp>
        <p:nvSpPr>
          <p:cNvPr id="13" name="圓角矩形 12">
            <a:extLst>
              <a:ext uri="{FF2B5EF4-FFF2-40B4-BE49-F238E27FC236}">
                <a16:creationId xmlns:a16="http://schemas.microsoft.com/office/drawing/2014/main" id="{CC19E246-19E7-ED8B-044D-C3D9FE01BA23}"/>
              </a:ext>
            </a:extLst>
          </p:cNvPr>
          <p:cNvSpPr/>
          <p:nvPr/>
        </p:nvSpPr>
        <p:spPr>
          <a:xfrm>
            <a:off x="4523351" y="2607017"/>
            <a:ext cx="1532325" cy="338270"/>
          </a:xfrm>
          <a:prstGeom prst="roundRect">
            <a:avLst>
              <a:gd name="adj" fmla="val 50000"/>
            </a:avLst>
          </a:prstGeom>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sz="1400" dirty="0">
                <a:solidFill>
                  <a:schemeClr val="tx1"/>
                </a:solidFill>
                <a:latin typeface="Yuanti SC" panose="02010600040101010101" pitchFamily="2" charset="-122"/>
                <a:ea typeface="Yuanti SC" panose="02010600040101010101" pitchFamily="2" charset="-122"/>
                <a:cs typeface="Yuppy SC" panose="020F0603040207020204" pitchFamily="34" charset="-122"/>
              </a:rPr>
              <a:t>翻譯設定檔</a:t>
            </a:r>
          </a:p>
        </p:txBody>
      </p:sp>
      <p:pic>
        <p:nvPicPr>
          <p:cNvPr id="19" name="Picture 2" descr="Apps Script | Optimize your Business Processes in Google Workspace">
            <a:extLst>
              <a:ext uri="{FF2B5EF4-FFF2-40B4-BE49-F238E27FC236}">
                <a16:creationId xmlns:a16="http://schemas.microsoft.com/office/drawing/2014/main" id="{13AEF047-14B7-5EA2-0591-645A0D099B7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251" t="10445" r="3965" b="8497"/>
          <a:stretch/>
        </p:blipFill>
        <p:spPr bwMode="auto">
          <a:xfrm>
            <a:off x="6259808" y="1461107"/>
            <a:ext cx="1682045" cy="1104603"/>
          </a:xfrm>
          <a:prstGeom prst="rect">
            <a:avLst/>
          </a:prstGeom>
          <a:noFill/>
          <a:extLst>
            <a:ext uri="{909E8E84-426E-40DD-AFC4-6F175D3DCCD1}">
              <a14:hiddenFill xmlns:a14="http://schemas.microsoft.com/office/drawing/2010/main">
                <a:solidFill>
                  <a:srgbClr val="FFFFFF"/>
                </a:solidFill>
              </a14:hiddenFill>
            </a:ext>
          </a:extLst>
        </p:spPr>
      </p:pic>
      <p:sp>
        <p:nvSpPr>
          <p:cNvPr id="20" name="圓角矩形 19">
            <a:extLst>
              <a:ext uri="{FF2B5EF4-FFF2-40B4-BE49-F238E27FC236}">
                <a16:creationId xmlns:a16="http://schemas.microsoft.com/office/drawing/2014/main" id="{8A6B4CFA-0861-5E17-5BD1-5119EBC01E5E}"/>
              </a:ext>
            </a:extLst>
          </p:cNvPr>
          <p:cNvSpPr/>
          <p:nvPr/>
        </p:nvSpPr>
        <p:spPr>
          <a:xfrm>
            <a:off x="6409528" y="2607017"/>
            <a:ext cx="1532325" cy="338270"/>
          </a:xfrm>
          <a:prstGeom prst="roundRect">
            <a:avLst>
              <a:gd name="adj" fmla="val 50000"/>
            </a:avLst>
          </a:prstGeom>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sz="1400" dirty="0">
                <a:solidFill>
                  <a:schemeClr val="tx1"/>
                </a:solidFill>
                <a:latin typeface="Yuanti SC" panose="02010600040101010101" pitchFamily="2" charset="-122"/>
                <a:ea typeface="Yuanti SC" panose="02010600040101010101" pitchFamily="2" charset="-122"/>
                <a:cs typeface="Yuppy SC" panose="020F0603040207020204" pitchFamily="34" charset="-122"/>
              </a:rPr>
              <a:t>開發的腳本平台</a:t>
            </a:r>
          </a:p>
        </p:txBody>
      </p:sp>
      <p:sp>
        <p:nvSpPr>
          <p:cNvPr id="23" name="圓角矩形 22">
            <a:extLst>
              <a:ext uri="{FF2B5EF4-FFF2-40B4-BE49-F238E27FC236}">
                <a16:creationId xmlns:a16="http://schemas.microsoft.com/office/drawing/2014/main" id="{BBE327B2-30BF-9CCE-4F4C-E018369380E6}"/>
              </a:ext>
            </a:extLst>
          </p:cNvPr>
          <p:cNvSpPr/>
          <p:nvPr/>
        </p:nvSpPr>
        <p:spPr>
          <a:xfrm>
            <a:off x="1409186" y="1017784"/>
            <a:ext cx="1532325" cy="338270"/>
          </a:xfrm>
          <a:prstGeom prst="roundRect">
            <a:avLst>
              <a:gd name="adj" fmla="val 50000"/>
            </a:avLst>
          </a:prstGeom>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sz="1400" dirty="0">
                <a:solidFill>
                  <a:schemeClr val="accent1"/>
                </a:solidFill>
                <a:latin typeface="Yuanti SC" panose="02010600040101010101" pitchFamily="2" charset="-122"/>
                <a:ea typeface="Yuanti SC" panose="02010600040101010101" pitchFamily="2" charset="-122"/>
                <a:cs typeface="Yuppy SC" panose="020F0603040207020204" pitchFamily="34" charset="-122"/>
              </a:rPr>
              <a:t>熊熊翻譯</a:t>
            </a:r>
            <a:r>
              <a:rPr lang="zh-TW" altLang="en-US" sz="1400" dirty="0">
                <a:solidFill>
                  <a:schemeClr val="tx1"/>
                </a:solidFill>
                <a:latin typeface="Yuanti SC" panose="02010600040101010101" pitchFamily="2" charset="-122"/>
                <a:ea typeface="Yuanti SC" panose="02010600040101010101" pitchFamily="2" charset="-122"/>
                <a:cs typeface="Yuppy SC" panose="020F0603040207020204" pitchFamily="34" charset="-122"/>
              </a:rPr>
              <a:t>機器人</a:t>
            </a:r>
          </a:p>
        </p:txBody>
      </p:sp>
      <p:sp>
        <p:nvSpPr>
          <p:cNvPr id="25" name="向右箭號 24">
            <a:extLst>
              <a:ext uri="{FF2B5EF4-FFF2-40B4-BE49-F238E27FC236}">
                <a16:creationId xmlns:a16="http://schemas.microsoft.com/office/drawing/2014/main" id="{46BF6A00-5823-12FC-F637-F914BC9A7299}"/>
              </a:ext>
            </a:extLst>
          </p:cNvPr>
          <p:cNvSpPr/>
          <p:nvPr/>
        </p:nvSpPr>
        <p:spPr>
          <a:xfrm rot="5400000">
            <a:off x="5120377" y="2925409"/>
            <a:ext cx="338270" cy="379929"/>
          </a:xfrm>
          <a:prstGeom prst="rightArrow">
            <a:avLst/>
          </a:prstGeom>
          <a:solidFill>
            <a:srgbClr val="71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1523803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43482FB0-9E61-5017-042A-AE327F013CBD}"/>
              </a:ext>
            </a:extLst>
          </p:cNvPr>
          <p:cNvSpPr/>
          <p:nvPr/>
        </p:nvSpPr>
        <p:spPr>
          <a:xfrm>
            <a:off x="0" y="0"/>
            <a:ext cx="9601200" cy="5400675"/>
          </a:xfrm>
          <a:prstGeom prst="rect">
            <a:avLst/>
          </a:prstGeom>
          <a:solidFill>
            <a:srgbClr val="FFF39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TW" altLang="en-US" sz="4267" dirty="0"/>
          </a:p>
        </p:txBody>
      </p:sp>
      <p:sp>
        <p:nvSpPr>
          <p:cNvPr id="9" name="矩形 8">
            <a:extLst>
              <a:ext uri="{FF2B5EF4-FFF2-40B4-BE49-F238E27FC236}">
                <a16:creationId xmlns:a16="http://schemas.microsoft.com/office/drawing/2014/main" id="{AFB1048C-AB8A-1045-E43E-C20FA754DA1C}"/>
              </a:ext>
            </a:extLst>
          </p:cNvPr>
          <p:cNvSpPr>
            <a:spLocks noChangeAspect="1"/>
          </p:cNvSpPr>
          <p:nvPr/>
        </p:nvSpPr>
        <p:spPr>
          <a:xfrm>
            <a:off x="266178" y="1"/>
            <a:ext cx="9068843" cy="5400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267" dirty="0"/>
          </a:p>
        </p:txBody>
      </p:sp>
      <p:sp>
        <p:nvSpPr>
          <p:cNvPr id="17" name="圓角矩形 16">
            <a:extLst>
              <a:ext uri="{FF2B5EF4-FFF2-40B4-BE49-F238E27FC236}">
                <a16:creationId xmlns:a16="http://schemas.microsoft.com/office/drawing/2014/main" id="{915C0E20-DF28-05A7-B8FF-2C674B48F878}"/>
              </a:ext>
            </a:extLst>
          </p:cNvPr>
          <p:cNvSpPr/>
          <p:nvPr/>
        </p:nvSpPr>
        <p:spPr>
          <a:xfrm>
            <a:off x="785138" y="458489"/>
            <a:ext cx="4104817" cy="501021"/>
          </a:xfrm>
          <a:prstGeom prst="roundRect">
            <a:avLst>
              <a:gd name="adj" fmla="val 50000"/>
            </a:avLst>
          </a:prstGeom>
          <a:solidFill>
            <a:schemeClr val="accent6">
              <a:lumMod val="20000"/>
              <a:lumOff val="80000"/>
            </a:schemeClr>
          </a:solidFill>
          <a:ln>
            <a:solidFill>
              <a:srgbClr val="FFF39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 altLang="zh-TW"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endParaRPr>
          </a:p>
        </p:txBody>
      </p:sp>
      <p:sp>
        <p:nvSpPr>
          <p:cNvPr id="18" name="圓角矩形 17">
            <a:extLst>
              <a:ext uri="{FF2B5EF4-FFF2-40B4-BE49-F238E27FC236}">
                <a16:creationId xmlns:a16="http://schemas.microsoft.com/office/drawing/2014/main" id="{039C5344-9B37-3F89-362F-419B9388F003}"/>
              </a:ext>
            </a:extLst>
          </p:cNvPr>
          <p:cNvSpPr/>
          <p:nvPr/>
        </p:nvSpPr>
        <p:spPr>
          <a:xfrm>
            <a:off x="746544" y="420884"/>
            <a:ext cx="4104817" cy="501021"/>
          </a:xfrm>
          <a:prstGeom prst="roundRect">
            <a:avLst>
              <a:gd name="adj" fmla="val 50000"/>
            </a:avLst>
          </a:prstGeom>
          <a:ln>
            <a:solidFill>
              <a:srgbClr val="FFF39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rPr>
              <a:t>專案演示</a:t>
            </a:r>
            <a:r>
              <a:rPr lang="en-US" altLang="zh-TW"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rPr>
              <a:t>-</a:t>
            </a:r>
            <a:r>
              <a:rPr lang="en-US" altLang="zh-TW" sz="2800" b="1" spc="300" dirty="0">
                <a:solidFill>
                  <a:schemeClr val="accent1"/>
                </a:solidFill>
                <a:latin typeface="Yuanti SC" panose="02010600040101010101" pitchFamily="2" charset="-122"/>
                <a:ea typeface="Yuanti SC" panose="02010600040101010101" pitchFamily="2" charset="-122"/>
                <a:cs typeface="Yuppy SC" panose="020F0603040207020204" pitchFamily="34" charset="-122"/>
              </a:rPr>
              <a:t>3:</a:t>
            </a:r>
            <a:r>
              <a:rPr lang="zh-TW" altLang="en-US" sz="2800" b="1" spc="300" dirty="0">
                <a:solidFill>
                  <a:schemeClr val="accent1"/>
                </a:solidFill>
                <a:latin typeface="Yuanti SC" panose="02010600040101010101" pitchFamily="2" charset="-122"/>
                <a:ea typeface="Yuanti SC" panose="02010600040101010101" pitchFamily="2" charset="-122"/>
                <a:cs typeface="Yuppy SC" panose="020F0603040207020204" pitchFamily="34" charset="-122"/>
              </a:rPr>
              <a:t>熊熊翻譯</a:t>
            </a:r>
          </a:p>
        </p:txBody>
      </p:sp>
      <p:pic>
        <p:nvPicPr>
          <p:cNvPr id="5" name="圖片 4">
            <a:extLst>
              <a:ext uri="{FF2B5EF4-FFF2-40B4-BE49-F238E27FC236}">
                <a16:creationId xmlns:a16="http://schemas.microsoft.com/office/drawing/2014/main" id="{3C2AB27C-0030-8BBF-C6F5-44A43A157131}"/>
              </a:ext>
            </a:extLst>
          </p:cNvPr>
          <p:cNvPicPr>
            <a:picLocks noChangeAspect="1"/>
          </p:cNvPicPr>
          <p:nvPr/>
        </p:nvPicPr>
        <p:blipFill rotWithShape="1">
          <a:blip r:embed="rId3"/>
          <a:srcRect l="66690" b="50607"/>
          <a:stretch/>
        </p:blipFill>
        <p:spPr>
          <a:xfrm>
            <a:off x="7941853" y="219886"/>
            <a:ext cx="1080000" cy="1080013"/>
          </a:xfrm>
          <a:prstGeom prst="rect">
            <a:avLst/>
          </a:prstGeom>
          <a:ln>
            <a:solidFill>
              <a:schemeClr val="tx1"/>
            </a:solidFill>
          </a:ln>
        </p:spPr>
      </p:pic>
      <p:sp>
        <p:nvSpPr>
          <p:cNvPr id="13" name="圓角矩形 12">
            <a:extLst>
              <a:ext uri="{FF2B5EF4-FFF2-40B4-BE49-F238E27FC236}">
                <a16:creationId xmlns:a16="http://schemas.microsoft.com/office/drawing/2014/main" id="{CC19E246-19E7-ED8B-044D-C3D9FE01BA23}"/>
              </a:ext>
            </a:extLst>
          </p:cNvPr>
          <p:cNvSpPr/>
          <p:nvPr/>
        </p:nvSpPr>
        <p:spPr>
          <a:xfrm>
            <a:off x="5649741" y="590758"/>
            <a:ext cx="1532325" cy="338270"/>
          </a:xfrm>
          <a:prstGeom prst="roundRect">
            <a:avLst>
              <a:gd name="adj" fmla="val 50000"/>
            </a:avLst>
          </a:prstGeom>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sz="1400" dirty="0">
                <a:solidFill>
                  <a:schemeClr val="tx1"/>
                </a:solidFill>
                <a:latin typeface="Yuanti SC" panose="02010600040101010101" pitchFamily="2" charset="-122"/>
                <a:ea typeface="Yuanti SC" panose="02010600040101010101" pitchFamily="2" charset="-122"/>
                <a:cs typeface="Yuppy SC" panose="020F0603040207020204" pitchFamily="34" charset="-122"/>
              </a:rPr>
              <a:t>翻譯設定檔</a:t>
            </a:r>
          </a:p>
        </p:txBody>
      </p:sp>
      <p:pic>
        <p:nvPicPr>
          <p:cNvPr id="2" name="圖片 1">
            <a:extLst>
              <a:ext uri="{FF2B5EF4-FFF2-40B4-BE49-F238E27FC236}">
                <a16:creationId xmlns:a16="http://schemas.microsoft.com/office/drawing/2014/main" id="{1091162A-EA1F-A68D-40A2-8AA8807E75E4}"/>
              </a:ext>
            </a:extLst>
          </p:cNvPr>
          <p:cNvPicPr>
            <a:picLocks noChangeAspect="1"/>
          </p:cNvPicPr>
          <p:nvPr/>
        </p:nvPicPr>
        <p:blipFill>
          <a:blip r:embed="rId4"/>
          <a:stretch>
            <a:fillRect/>
          </a:stretch>
        </p:blipFill>
        <p:spPr>
          <a:xfrm>
            <a:off x="1118288" y="1103555"/>
            <a:ext cx="6510397" cy="1948788"/>
          </a:xfrm>
          <a:prstGeom prst="rect">
            <a:avLst/>
          </a:prstGeom>
          <a:ln>
            <a:solidFill>
              <a:schemeClr val="accent1"/>
            </a:solidFill>
          </a:ln>
        </p:spPr>
      </p:pic>
      <p:pic>
        <p:nvPicPr>
          <p:cNvPr id="3" name="圖片 2">
            <a:extLst>
              <a:ext uri="{FF2B5EF4-FFF2-40B4-BE49-F238E27FC236}">
                <a16:creationId xmlns:a16="http://schemas.microsoft.com/office/drawing/2014/main" id="{4CF975E6-889F-5DAB-0A53-5C988C904DD5}"/>
              </a:ext>
            </a:extLst>
          </p:cNvPr>
          <p:cNvPicPr>
            <a:picLocks noChangeAspect="1"/>
          </p:cNvPicPr>
          <p:nvPr/>
        </p:nvPicPr>
        <p:blipFill>
          <a:blip r:embed="rId5"/>
          <a:stretch>
            <a:fillRect/>
          </a:stretch>
        </p:blipFill>
        <p:spPr>
          <a:xfrm>
            <a:off x="1118288" y="3120009"/>
            <a:ext cx="7061346" cy="458210"/>
          </a:xfrm>
          <a:prstGeom prst="rect">
            <a:avLst/>
          </a:prstGeom>
          <a:ln>
            <a:solidFill>
              <a:schemeClr val="tx1"/>
            </a:solidFill>
          </a:ln>
        </p:spPr>
      </p:pic>
      <p:pic>
        <p:nvPicPr>
          <p:cNvPr id="6" name="圖片 5">
            <a:extLst>
              <a:ext uri="{FF2B5EF4-FFF2-40B4-BE49-F238E27FC236}">
                <a16:creationId xmlns:a16="http://schemas.microsoft.com/office/drawing/2014/main" id="{0766B76D-D36D-6E79-36B7-66EFAD7609B9}"/>
              </a:ext>
            </a:extLst>
          </p:cNvPr>
          <p:cNvPicPr>
            <a:picLocks noChangeAspect="1"/>
          </p:cNvPicPr>
          <p:nvPr/>
        </p:nvPicPr>
        <p:blipFill rotWithShape="1">
          <a:blip r:embed="rId6"/>
          <a:srcRect t="42189" b="-1"/>
          <a:stretch/>
        </p:blipFill>
        <p:spPr>
          <a:xfrm>
            <a:off x="1118288" y="3679235"/>
            <a:ext cx="7061346" cy="1193218"/>
          </a:xfrm>
          <a:prstGeom prst="rect">
            <a:avLst/>
          </a:prstGeom>
          <a:ln>
            <a:solidFill>
              <a:schemeClr val="tx1"/>
            </a:solidFill>
          </a:ln>
        </p:spPr>
      </p:pic>
      <p:sp>
        <p:nvSpPr>
          <p:cNvPr id="11" name="矩形 10">
            <a:extLst>
              <a:ext uri="{FF2B5EF4-FFF2-40B4-BE49-F238E27FC236}">
                <a16:creationId xmlns:a16="http://schemas.microsoft.com/office/drawing/2014/main" id="{BCA0D362-2AEB-2BA4-1320-AFEDD1A681B4}"/>
              </a:ext>
            </a:extLst>
          </p:cNvPr>
          <p:cNvSpPr/>
          <p:nvPr/>
        </p:nvSpPr>
        <p:spPr>
          <a:xfrm>
            <a:off x="4800600" y="3192709"/>
            <a:ext cx="849142" cy="30757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2946218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43482FB0-9E61-5017-042A-AE327F013CBD}"/>
              </a:ext>
            </a:extLst>
          </p:cNvPr>
          <p:cNvSpPr/>
          <p:nvPr/>
        </p:nvSpPr>
        <p:spPr>
          <a:xfrm>
            <a:off x="0" y="0"/>
            <a:ext cx="9601200" cy="5400675"/>
          </a:xfrm>
          <a:prstGeom prst="rect">
            <a:avLst/>
          </a:prstGeom>
          <a:solidFill>
            <a:srgbClr val="FFF39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TW" altLang="en-US" sz="4267" dirty="0"/>
          </a:p>
        </p:txBody>
      </p:sp>
      <p:sp>
        <p:nvSpPr>
          <p:cNvPr id="9" name="矩形 8">
            <a:extLst>
              <a:ext uri="{FF2B5EF4-FFF2-40B4-BE49-F238E27FC236}">
                <a16:creationId xmlns:a16="http://schemas.microsoft.com/office/drawing/2014/main" id="{AFB1048C-AB8A-1045-E43E-C20FA754DA1C}"/>
              </a:ext>
            </a:extLst>
          </p:cNvPr>
          <p:cNvSpPr>
            <a:spLocks noChangeAspect="1"/>
          </p:cNvSpPr>
          <p:nvPr/>
        </p:nvSpPr>
        <p:spPr>
          <a:xfrm>
            <a:off x="266178" y="1"/>
            <a:ext cx="9068843" cy="5400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267" dirty="0"/>
          </a:p>
        </p:txBody>
      </p:sp>
      <p:sp>
        <p:nvSpPr>
          <p:cNvPr id="17" name="圓角矩形 16">
            <a:extLst>
              <a:ext uri="{FF2B5EF4-FFF2-40B4-BE49-F238E27FC236}">
                <a16:creationId xmlns:a16="http://schemas.microsoft.com/office/drawing/2014/main" id="{915C0E20-DF28-05A7-B8FF-2C674B48F878}"/>
              </a:ext>
            </a:extLst>
          </p:cNvPr>
          <p:cNvSpPr/>
          <p:nvPr/>
        </p:nvSpPr>
        <p:spPr>
          <a:xfrm>
            <a:off x="785138" y="458489"/>
            <a:ext cx="4104817" cy="501021"/>
          </a:xfrm>
          <a:prstGeom prst="roundRect">
            <a:avLst>
              <a:gd name="adj" fmla="val 50000"/>
            </a:avLst>
          </a:prstGeom>
          <a:solidFill>
            <a:schemeClr val="accent6">
              <a:lumMod val="20000"/>
              <a:lumOff val="80000"/>
            </a:schemeClr>
          </a:solidFill>
          <a:ln>
            <a:solidFill>
              <a:srgbClr val="FFF39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 altLang="zh-TW"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endParaRPr>
          </a:p>
        </p:txBody>
      </p:sp>
      <p:sp>
        <p:nvSpPr>
          <p:cNvPr id="18" name="圓角矩形 17">
            <a:extLst>
              <a:ext uri="{FF2B5EF4-FFF2-40B4-BE49-F238E27FC236}">
                <a16:creationId xmlns:a16="http://schemas.microsoft.com/office/drawing/2014/main" id="{039C5344-9B37-3F89-362F-419B9388F003}"/>
              </a:ext>
            </a:extLst>
          </p:cNvPr>
          <p:cNvSpPr/>
          <p:nvPr/>
        </p:nvSpPr>
        <p:spPr>
          <a:xfrm>
            <a:off x="746544" y="420884"/>
            <a:ext cx="4104817" cy="501021"/>
          </a:xfrm>
          <a:prstGeom prst="roundRect">
            <a:avLst>
              <a:gd name="adj" fmla="val 50000"/>
            </a:avLst>
          </a:prstGeom>
          <a:ln>
            <a:solidFill>
              <a:srgbClr val="FFF39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rPr>
              <a:t>專案演示</a:t>
            </a:r>
            <a:r>
              <a:rPr lang="en-US" altLang="zh-TW"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rPr>
              <a:t>-</a:t>
            </a:r>
            <a:r>
              <a:rPr lang="en-US" altLang="zh-TW" sz="2800" b="1" spc="300" dirty="0">
                <a:solidFill>
                  <a:schemeClr val="accent1"/>
                </a:solidFill>
                <a:latin typeface="Yuanti SC" panose="02010600040101010101" pitchFamily="2" charset="-122"/>
                <a:ea typeface="Yuanti SC" panose="02010600040101010101" pitchFamily="2" charset="-122"/>
                <a:cs typeface="Yuppy SC" panose="020F0603040207020204" pitchFamily="34" charset="-122"/>
              </a:rPr>
              <a:t>3:</a:t>
            </a:r>
            <a:r>
              <a:rPr lang="zh-TW" altLang="en-US" sz="2800" b="1" spc="300" dirty="0">
                <a:solidFill>
                  <a:schemeClr val="accent1"/>
                </a:solidFill>
                <a:latin typeface="Yuanti SC" panose="02010600040101010101" pitchFamily="2" charset="-122"/>
                <a:ea typeface="Yuanti SC" panose="02010600040101010101" pitchFamily="2" charset="-122"/>
                <a:cs typeface="Yuppy SC" panose="020F0603040207020204" pitchFamily="34" charset="-122"/>
              </a:rPr>
              <a:t>熊熊翻譯</a:t>
            </a:r>
          </a:p>
        </p:txBody>
      </p:sp>
      <p:pic>
        <p:nvPicPr>
          <p:cNvPr id="10" name="圖片 9">
            <a:extLst>
              <a:ext uri="{FF2B5EF4-FFF2-40B4-BE49-F238E27FC236}">
                <a16:creationId xmlns:a16="http://schemas.microsoft.com/office/drawing/2014/main" id="{83290FBA-EADD-10A3-8929-598C0BA755EA}"/>
              </a:ext>
            </a:extLst>
          </p:cNvPr>
          <p:cNvPicPr>
            <a:picLocks noChangeAspect="1"/>
          </p:cNvPicPr>
          <p:nvPr/>
        </p:nvPicPr>
        <p:blipFill>
          <a:blip r:embed="rId3"/>
          <a:stretch>
            <a:fillRect/>
          </a:stretch>
        </p:blipFill>
        <p:spPr>
          <a:xfrm>
            <a:off x="746544" y="1156042"/>
            <a:ext cx="8269019" cy="3972890"/>
          </a:xfrm>
          <a:prstGeom prst="rect">
            <a:avLst/>
          </a:prstGeom>
          <a:ln>
            <a:solidFill>
              <a:schemeClr val="tx1"/>
            </a:solidFill>
          </a:ln>
        </p:spPr>
      </p:pic>
      <p:pic>
        <p:nvPicPr>
          <p:cNvPr id="4" name="圖片 3">
            <a:extLst>
              <a:ext uri="{FF2B5EF4-FFF2-40B4-BE49-F238E27FC236}">
                <a16:creationId xmlns:a16="http://schemas.microsoft.com/office/drawing/2014/main" id="{0BECC436-DC40-B130-B899-5B88DD3A41B7}"/>
              </a:ext>
            </a:extLst>
          </p:cNvPr>
          <p:cNvPicPr>
            <a:picLocks noChangeAspect="1"/>
          </p:cNvPicPr>
          <p:nvPr/>
        </p:nvPicPr>
        <p:blipFill rotWithShape="1">
          <a:blip r:embed="rId4"/>
          <a:srcRect l="66690" b="50607"/>
          <a:stretch/>
        </p:blipFill>
        <p:spPr>
          <a:xfrm>
            <a:off x="7941853" y="219886"/>
            <a:ext cx="1080000" cy="1080013"/>
          </a:xfrm>
          <a:prstGeom prst="rect">
            <a:avLst/>
          </a:prstGeom>
          <a:ln>
            <a:solidFill>
              <a:schemeClr val="tx1"/>
            </a:solidFill>
          </a:ln>
        </p:spPr>
      </p:pic>
      <p:sp>
        <p:nvSpPr>
          <p:cNvPr id="7" name="矩形 6">
            <a:extLst>
              <a:ext uri="{FF2B5EF4-FFF2-40B4-BE49-F238E27FC236}">
                <a16:creationId xmlns:a16="http://schemas.microsoft.com/office/drawing/2014/main" id="{6BAD7A81-AF7C-03BE-816E-58863A7496AF}"/>
              </a:ext>
            </a:extLst>
          </p:cNvPr>
          <p:cNvSpPr/>
          <p:nvPr/>
        </p:nvSpPr>
        <p:spPr>
          <a:xfrm>
            <a:off x="740255" y="1156041"/>
            <a:ext cx="2219256" cy="26195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1221045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43482FB0-9E61-5017-042A-AE327F013CBD}"/>
              </a:ext>
            </a:extLst>
          </p:cNvPr>
          <p:cNvSpPr/>
          <p:nvPr/>
        </p:nvSpPr>
        <p:spPr>
          <a:xfrm>
            <a:off x="0" y="0"/>
            <a:ext cx="9601200" cy="5400675"/>
          </a:xfrm>
          <a:prstGeom prst="rect">
            <a:avLst/>
          </a:prstGeom>
          <a:solidFill>
            <a:srgbClr val="FFF39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TW" altLang="en-US" sz="4267" dirty="0"/>
          </a:p>
        </p:txBody>
      </p:sp>
      <p:sp>
        <p:nvSpPr>
          <p:cNvPr id="9" name="矩形 8">
            <a:extLst>
              <a:ext uri="{FF2B5EF4-FFF2-40B4-BE49-F238E27FC236}">
                <a16:creationId xmlns:a16="http://schemas.microsoft.com/office/drawing/2014/main" id="{AFB1048C-AB8A-1045-E43E-C20FA754DA1C}"/>
              </a:ext>
            </a:extLst>
          </p:cNvPr>
          <p:cNvSpPr>
            <a:spLocks noChangeAspect="1"/>
          </p:cNvSpPr>
          <p:nvPr/>
        </p:nvSpPr>
        <p:spPr>
          <a:xfrm>
            <a:off x="266178" y="1"/>
            <a:ext cx="9068843" cy="5400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267" dirty="0"/>
          </a:p>
        </p:txBody>
      </p:sp>
      <p:sp>
        <p:nvSpPr>
          <p:cNvPr id="17" name="圓角矩形 16">
            <a:extLst>
              <a:ext uri="{FF2B5EF4-FFF2-40B4-BE49-F238E27FC236}">
                <a16:creationId xmlns:a16="http://schemas.microsoft.com/office/drawing/2014/main" id="{915C0E20-DF28-05A7-B8FF-2C674B48F878}"/>
              </a:ext>
            </a:extLst>
          </p:cNvPr>
          <p:cNvSpPr/>
          <p:nvPr/>
        </p:nvSpPr>
        <p:spPr>
          <a:xfrm>
            <a:off x="785138" y="458489"/>
            <a:ext cx="4104817" cy="501021"/>
          </a:xfrm>
          <a:prstGeom prst="roundRect">
            <a:avLst>
              <a:gd name="adj" fmla="val 50000"/>
            </a:avLst>
          </a:prstGeom>
          <a:solidFill>
            <a:schemeClr val="accent6">
              <a:lumMod val="20000"/>
              <a:lumOff val="80000"/>
            </a:schemeClr>
          </a:solidFill>
          <a:ln>
            <a:solidFill>
              <a:srgbClr val="FFF39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 altLang="zh-TW"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endParaRPr>
          </a:p>
        </p:txBody>
      </p:sp>
      <p:sp>
        <p:nvSpPr>
          <p:cNvPr id="18" name="圓角矩形 17">
            <a:extLst>
              <a:ext uri="{FF2B5EF4-FFF2-40B4-BE49-F238E27FC236}">
                <a16:creationId xmlns:a16="http://schemas.microsoft.com/office/drawing/2014/main" id="{039C5344-9B37-3F89-362F-419B9388F003}"/>
              </a:ext>
            </a:extLst>
          </p:cNvPr>
          <p:cNvSpPr/>
          <p:nvPr/>
        </p:nvSpPr>
        <p:spPr>
          <a:xfrm>
            <a:off x="746544" y="420884"/>
            <a:ext cx="4104817" cy="501021"/>
          </a:xfrm>
          <a:prstGeom prst="roundRect">
            <a:avLst>
              <a:gd name="adj" fmla="val 50000"/>
            </a:avLst>
          </a:prstGeom>
          <a:ln>
            <a:solidFill>
              <a:srgbClr val="FFF39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rPr>
              <a:t>專案演示</a:t>
            </a:r>
            <a:r>
              <a:rPr lang="en-US" altLang="zh-TW"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rPr>
              <a:t>-</a:t>
            </a:r>
            <a:r>
              <a:rPr lang="en-US" altLang="zh-TW" sz="2800" b="1" spc="300" dirty="0">
                <a:solidFill>
                  <a:schemeClr val="accent1"/>
                </a:solidFill>
                <a:latin typeface="Yuanti SC" panose="02010600040101010101" pitchFamily="2" charset="-122"/>
                <a:ea typeface="Yuanti SC" panose="02010600040101010101" pitchFamily="2" charset="-122"/>
                <a:cs typeface="Yuppy SC" panose="020F0603040207020204" pitchFamily="34" charset="-122"/>
              </a:rPr>
              <a:t>3:</a:t>
            </a:r>
            <a:r>
              <a:rPr lang="zh-TW" altLang="en-US" sz="2800" b="1" spc="300" dirty="0">
                <a:solidFill>
                  <a:schemeClr val="accent1"/>
                </a:solidFill>
                <a:latin typeface="Yuanti SC" panose="02010600040101010101" pitchFamily="2" charset="-122"/>
                <a:ea typeface="Yuanti SC" panose="02010600040101010101" pitchFamily="2" charset="-122"/>
                <a:cs typeface="Yuppy SC" panose="020F0603040207020204" pitchFamily="34" charset="-122"/>
              </a:rPr>
              <a:t>熊熊翻譯</a:t>
            </a:r>
          </a:p>
        </p:txBody>
      </p:sp>
      <p:pic>
        <p:nvPicPr>
          <p:cNvPr id="5" name="圖片 4">
            <a:extLst>
              <a:ext uri="{FF2B5EF4-FFF2-40B4-BE49-F238E27FC236}">
                <a16:creationId xmlns:a16="http://schemas.microsoft.com/office/drawing/2014/main" id="{3C2AB27C-0030-8BBF-C6F5-44A43A157131}"/>
              </a:ext>
            </a:extLst>
          </p:cNvPr>
          <p:cNvPicPr>
            <a:picLocks noChangeAspect="1"/>
          </p:cNvPicPr>
          <p:nvPr/>
        </p:nvPicPr>
        <p:blipFill rotWithShape="1">
          <a:blip r:embed="rId3"/>
          <a:srcRect l="66690" b="50607"/>
          <a:stretch/>
        </p:blipFill>
        <p:spPr>
          <a:xfrm>
            <a:off x="7941853" y="219886"/>
            <a:ext cx="1080000" cy="1080013"/>
          </a:xfrm>
          <a:prstGeom prst="rect">
            <a:avLst/>
          </a:prstGeom>
          <a:ln>
            <a:solidFill>
              <a:schemeClr val="tx1"/>
            </a:solidFill>
          </a:ln>
        </p:spPr>
      </p:pic>
      <p:pic>
        <p:nvPicPr>
          <p:cNvPr id="7" name="圖片 6">
            <a:extLst>
              <a:ext uri="{FF2B5EF4-FFF2-40B4-BE49-F238E27FC236}">
                <a16:creationId xmlns:a16="http://schemas.microsoft.com/office/drawing/2014/main" id="{14E0569C-8139-1979-CD19-D295C7F5516D}"/>
              </a:ext>
            </a:extLst>
          </p:cNvPr>
          <p:cNvPicPr>
            <a:picLocks noChangeAspect="1"/>
          </p:cNvPicPr>
          <p:nvPr/>
        </p:nvPicPr>
        <p:blipFill>
          <a:blip r:embed="rId4"/>
          <a:stretch>
            <a:fillRect/>
          </a:stretch>
        </p:blipFill>
        <p:spPr>
          <a:xfrm>
            <a:off x="293824" y="1053961"/>
            <a:ext cx="4631984" cy="4165918"/>
          </a:xfrm>
          <a:prstGeom prst="rect">
            <a:avLst/>
          </a:prstGeom>
          <a:ln>
            <a:solidFill>
              <a:schemeClr val="tx1"/>
            </a:solidFill>
          </a:ln>
        </p:spPr>
      </p:pic>
      <p:pic>
        <p:nvPicPr>
          <p:cNvPr id="10" name="圖片 9">
            <a:extLst>
              <a:ext uri="{FF2B5EF4-FFF2-40B4-BE49-F238E27FC236}">
                <a16:creationId xmlns:a16="http://schemas.microsoft.com/office/drawing/2014/main" id="{E0F6DE6E-5B27-4BEE-BEBD-E1EBEC7214D8}"/>
              </a:ext>
            </a:extLst>
          </p:cNvPr>
          <p:cNvPicPr>
            <a:picLocks noChangeAspect="1"/>
          </p:cNvPicPr>
          <p:nvPr/>
        </p:nvPicPr>
        <p:blipFill>
          <a:blip r:embed="rId5"/>
          <a:stretch>
            <a:fillRect/>
          </a:stretch>
        </p:blipFill>
        <p:spPr>
          <a:xfrm>
            <a:off x="4986184" y="1697068"/>
            <a:ext cx="4298133" cy="2524976"/>
          </a:xfrm>
          <a:prstGeom prst="rect">
            <a:avLst/>
          </a:prstGeom>
          <a:ln>
            <a:solidFill>
              <a:schemeClr val="tx1"/>
            </a:solidFill>
          </a:ln>
        </p:spPr>
      </p:pic>
      <p:cxnSp>
        <p:nvCxnSpPr>
          <p:cNvPr id="12" name="直線接點 11">
            <a:extLst>
              <a:ext uri="{FF2B5EF4-FFF2-40B4-BE49-F238E27FC236}">
                <a16:creationId xmlns:a16="http://schemas.microsoft.com/office/drawing/2014/main" id="{382E218D-F7A9-83E8-0301-685ED081BE8B}"/>
              </a:ext>
            </a:extLst>
          </p:cNvPr>
          <p:cNvCxnSpPr/>
          <p:nvPr/>
        </p:nvCxnSpPr>
        <p:spPr>
          <a:xfrm>
            <a:off x="764300" y="2486025"/>
            <a:ext cx="37183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圓角矩形 12">
            <a:extLst>
              <a:ext uri="{FF2B5EF4-FFF2-40B4-BE49-F238E27FC236}">
                <a16:creationId xmlns:a16="http://schemas.microsoft.com/office/drawing/2014/main" id="{CAF777B7-32BC-A4F7-C246-65BC06090E32}"/>
              </a:ext>
            </a:extLst>
          </p:cNvPr>
          <p:cNvSpPr/>
          <p:nvPr/>
        </p:nvSpPr>
        <p:spPr>
          <a:xfrm>
            <a:off x="3721798" y="2531202"/>
            <a:ext cx="1096557" cy="338270"/>
          </a:xfrm>
          <a:prstGeom prst="roundRect">
            <a:avLst>
              <a:gd name="adj" fmla="val 50000"/>
            </a:avLst>
          </a:prstGeom>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sz="1400" dirty="0">
                <a:solidFill>
                  <a:schemeClr val="tx1"/>
                </a:solidFill>
                <a:latin typeface="Yuanti SC" panose="02010600040101010101" pitchFamily="2" charset="-122"/>
                <a:ea typeface="Yuanti SC" panose="02010600040101010101" pitchFamily="2" charset="-122"/>
                <a:cs typeface="Yuppy SC" panose="020F0603040207020204" pitchFamily="34" charset="-122"/>
              </a:rPr>
              <a:t>讀取欄位</a:t>
            </a:r>
          </a:p>
        </p:txBody>
      </p:sp>
      <p:sp>
        <p:nvSpPr>
          <p:cNvPr id="15" name="矩形 14">
            <a:extLst>
              <a:ext uri="{FF2B5EF4-FFF2-40B4-BE49-F238E27FC236}">
                <a16:creationId xmlns:a16="http://schemas.microsoft.com/office/drawing/2014/main" id="{61CE0447-551D-14C0-4279-33D01003AB11}"/>
              </a:ext>
            </a:extLst>
          </p:cNvPr>
          <p:cNvSpPr/>
          <p:nvPr/>
        </p:nvSpPr>
        <p:spPr>
          <a:xfrm>
            <a:off x="546045" y="3534575"/>
            <a:ext cx="4385173" cy="167974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6" name="圓角矩形 15">
            <a:extLst>
              <a:ext uri="{FF2B5EF4-FFF2-40B4-BE49-F238E27FC236}">
                <a16:creationId xmlns:a16="http://schemas.microsoft.com/office/drawing/2014/main" id="{B1132AF3-D3BC-BA6E-6679-0D3744732C9C}"/>
              </a:ext>
            </a:extLst>
          </p:cNvPr>
          <p:cNvSpPr/>
          <p:nvPr/>
        </p:nvSpPr>
        <p:spPr>
          <a:xfrm>
            <a:off x="482352" y="3169250"/>
            <a:ext cx="3017610" cy="338270"/>
          </a:xfrm>
          <a:prstGeom prst="roundRect">
            <a:avLst>
              <a:gd name="adj" fmla="val 50000"/>
            </a:avLst>
          </a:prstGeom>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sz="1400" dirty="0">
                <a:solidFill>
                  <a:schemeClr val="tx1"/>
                </a:solidFill>
                <a:latin typeface="Yuanti SC" panose="02010600040101010101" pitchFamily="2" charset="-122"/>
                <a:ea typeface="Yuanti SC" panose="02010600040101010101" pitchFamily="2" charset="-122"/>
                <a:cs typeface="Yuppy SC" panose="020F0603040207020204" pitchFamily="34" charset="-122"/>
              </a:rPr>
              <a:t>用迴圈把陣列的資料取出來做翻譯</a:t>
            </a:r>
          </a:p>
        </p:txBody>
      </p:sp>
    </p:spTree>
    <p:extLst>
      <p:ext uri="{BB962C8B-B14F-4D97-AF65-F5344CB8AC3E}">
        <p14:creationId xmlns:p14="http://schemas.microsoft.com/office/powerpoint/2010/main" val="3155909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43482FB0-9E61-5017-042A-AE327F013CBD}"/>
              </a:ext>
            </a:extLst>
          </p:cNvPr>
          <p:cNvSpPr/>
          <p:nvPr/>
        </p:nvSpPr>
        <p:spPr>
          <a:xfrm>
            <a:off x="0" y="0"/>
            <a:ext cx="9601200" cy="5400675"/>
          </a:xfrm>
          <a:prstGeom prst="rect">
            <a:avLst/>
          </a:prstGeom>
          <a:solidFill>
            <a:srgbClr val="4473C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TW" altLang="en-US" sz="4267" dirty="0"/>
          </a:p>
        </p:txBody>
      </p:sp>
      <p:sp>
        <p:nvSpPr>
          <p:cNvPr id="9" name="矩形 8">
            <a:extLst>
              <a:ext uri="{FF2B5EF4-FFF2-40B4-BE49-F238E27FC236}">
                <a16:creationId xmlns:a16="http://schemas.microsoft.com/office/drawing/2014/main" id="{AFB1048C-AB8A-1045-E43E-C20FA754DA1C}"/>
              </a:ext>
            </a:extLst>
          </p:cNvPr>
          <p:cNvSpPr>
            <a:spLocks noChangeAspect="1"/>
          </p:cNvSpPr>
          <p:nvPr/>
        </p:nvSpPr>
        <p:spPr>
          <a:xfrm>
            <a:off x="266178" y="1"/>
            <a:ext cx="9068843" cy="5400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267" dirty="0"/>
          </a:p>
        </p:txBody>
      </p:sp>
      <p:sp>
        <p:nvSpPr>
          <p:cNvPr id="17" name="圓角矩形 16">
            <a:extLst>
              <a:ext uri="{FF2B5EF4-FFF2-40B4-BE49-F238E27FC236}">
                <a16:creationId xmlns:a16="http://schemas.microsoft.com/office/drawing/2014/main" id="{915C0E20-DF28-05A7-B8FF-2C674B48F878}"/>
              </a:ext>
            </a:extLst>
          </p:cNvPr>
          <p:cNvSpPr/>
          <p:nvPr/>
        </p:nvSpPr>
        <p:spPr>
          <a:xfrm>
            <a:off x="785138" y="458489"/>
            <a:ext cx="4175080" cy="501021"/>
          </a:xfrm>
          <a:prstGeom prst="roundRect">
            <a:avLst>
              <a:gd name="adj" fmla="val 50000"/>
            </a:avLst>
          </a:prstGeom>
          <a:solidFill>
            <a:schemeClr val="accent6">
              <a:lumMod val="20000"/>
              <a:lumOff val="80000"/>
            </a:schemeClr>
          </a:solidFill>
          <a:ln>
            <a:solidFill>
              <a:srgbClr val="4473C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 altLang="zh-TW"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endParaRPr>
          </a:p>
        </p:txBody>
      </p:sp>
      <p:sp>
        <p:nvSpPr>
          <p:cNvPr id="18" name="圓角矩形 17">
            <a:extLst>
              <a:ext uri="{FF2B5EF4-FFF2-40B4-BE49-F238E27FC236}">
                <a16:creationId xmlns:a16="http://schemas.microsoft.com/office/drawing/2014/main" id="{039C5344-9B37-3F89-362F-419B9388F003}"/>
              </a:ext>
            </a:extLst>
          </p:cNvPr>
          <p:cNvSpPr/>
          <p:nvPr/>
        </p:nvSpPr>
        <p:spPr>
          <a:xfrm>
            <a:off x="746544" y="420884"/>
            <a:ext cx="4175080" cy="501021"/>
          </a:xfrm>
          <a:prstGeom prst="roundRect">
            <a:avLst>
              <a:gd name="adj" fmla="val 50000"/>
            </a:avLst>
          </a:prstGeom>
          <a:ln>
            <a:solidFill>
              <a:srgbClr val="4473C5"/>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rPr>
              <a:t>專案演示</a:t>
            </a:r>
            <a:r>
              <a:rPr lang="en-US" altLang="zh-TW"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rPr>
              <a:t>-</a:t>
            </a:r>
            <a:r>
              <a:rPr lang="en-US" altLang="zh-TW" sz="2800" b="1" spc="300" dirty="0">
                <a:solidFill>
                  <a:schemeClr val="accent1"/>
                </a:solidFill>
                <a:latin typeface="Yuanti SC" panose="02010600040101010101" pitchFamily="2" charset="-122"/>
                <a:ea typeface="Yuanti SC" panose="02010600040101010101" pitchFamily="2" charset="-122"/>
                <a:cs typeface="Yuppy SC" panose="020F0603040207020204" pitchFamily="34" charset="-122"/>
              </a:rPr>
              <a:t>4:Siri Bear</a:t>
            </a:r>
            <a:endParaRPr lang="zh-TW" altLang="en-US" sz="2800" b="1" spc="300" dirty="0">
              <a:solidFill>
                <a:schemeClr val="accent1"/>
              </a:solidFill>
              <a:latin typeface="Yuanti SC" panose="02010600040101010101" pitchFamily="2" charset="-122"/>
              <a:ea typeface="Yuanti SC" panose="02010600040101010101" pitchFamily="2" charset="-122"/>
              <a:cs typeface="Yuppy SC" panose="020F0603040207020204" pitchFamily="34" charset="-122"/>
            </a:endParaRPr>
          </a:p>
        </p:txBody>
      </p:sp>
      <p:pic>
        <p:nvPicPr>
          <p:cNvPr id="2" name="圖片 1">
            <a:extLst>
              <a:ext uri="{FF2B5EF4-FFF2-40B4-BE49-F238E27FC236}">
                <a16:creationId xmlns:a16="http://schemas.microsoft.com/office/drawing/2014/main" id="{9E02D15E-70F7-5DCC-D844-BCCF5677F588}"/>
              </a:ext>
            </a:extLst>
          </p:cNvPr>
          <p:cNvPicPr>
            <a:picLocks noChangeAspect="1"/>
          </p:cNvPicPr>
          <p:nvPr/>
        </p:nvPicPr>
        <p:blipFill rotWithShape="1">
          <a:blip r:embed="rId3"/>
          <a:srcRect t="24546" b="14201"/>
          <a:stretch/>
        </p:blipFill>
        <p:spPr>
          <a:xfrm>
            <a:off x="1736265" y="1342788"/>
            <a:ext cx="2789977" cy="3700738"/>
          </a:xfrm>
          <a:prstGeom prst="rect">
            <a:avLst/>
          </a:prstGeom>
          <a:ln>
            <a:solidFill>
              <a:schemeClr val="tx1"/>
            </a:solidFill>
          </a:ln>
        </p:spPr>
      </p:pic>
      <p:pic>
        <p:nvPicPr>
          <p:cNvPr id="3" name="圖片 2">
            <a:extLst>
              <a:ext uri="{FF2B5EF4-FFF2-40B4-BE49-F238E27FC236}">
                <a16:creationId xmlns:a16="http://schemas.microsoft.com/office/drawing/2014/main" id="{4804C3C1-3460-70DE-1975-3ADE515AF4F4}"/>
              </a:ext>
            </a:extLst>
          </p:cNvPr>
          <p:cNvPicPr>
            <a:picLocks noChangeAspect="1"/>
          </p:cNvPicPr>
          <p:nvPr/>
        </p:nvPicPr>
        <p:blipFill rotWithShape="1">
          <a:blip r:embed="rId4"/>
          <a:srcRect t="39125" b="11705"/>
          <a:stretch/>
        </p:blipFill>
        <p:spPr>
          <a:xfrm>
            <a:off x="4874919" y="2146593"/>
            <a:ext cx="2720715" cy="2896933"/>
          </a:xfrm>
          <a:prstGeom prst="rect">
            <a:avLst/>
          </a:prstGeom>
          <a:ln>
            <a:solidFill>
              <a:schemeClr val="tx1"/>
            </a:solidFill>
          </a:ln>
        </p:spPr>
      </p:pic>
      <p:pic>
        <p:nvPicPr>
          <p:cNvPr id="4" name="圖片 3">
            <a:extLst>
              <a:ext uri="{FF2B5EF4-FFF2-40B4-BE49-F238E27FC236}">
                <a16:creationId xmlns:a16="http://schemas.microsoft.com/office/drawing/2014/main" id="{5B54DFD1-0FC1-5483-8AD3-626416BA3F70}"/>
              </a:ext>
            </a:extLst>
          </p:cNvPr>
          <p:cNvPicPr>
            <a:picLocks noChangeAspect="1"/>
          </p:cNvPicPr>
          <p:nvPr/>
        </p:nvPicPr>
        <p:blipFill rotWithShape="1">
          <a:blip r:embed="rId5"/>
          <a:srcRect l="66690" t="50328"/>
          <a:stretch/>
        </p:blipFill>
        <p:spPr>
          <a:xfrm>
            <a:off x="7941853" y="221026"/>
            <a:ext cx="1072800" cy="1078873"/>
          </a:xfrm>
          <a:prstGeom prst="rect">
            <a:avLst/>
          </a:prstGeom>
          <a:ln>
            <a:solidFill>
              <a:schemeClr val="tx1"/>
            </a:solidFill>
          </a:ln>
        </p:spPr>
      </p:pic>
      <p:pic>
        <p:nvPicPr>
          <p:cNvPr id="5" name="Graphic 4" descr="Artificial Intelligence outline">
            <a:extLst>
              <a:ext uri="{FF2B5EF4-FFF2-40B4-BE49-F238E27FC236}">
                <a16:creationId xmlns:a16="http://schemas.microsoft.com/office/drawing/2014/main" id="{9C02D379-0CAE-3B26-90FE-9E2DE8B546E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01990" y="317309"/>
            <a:ext cx="1165329" cy="1165329"/>
          </a:xfrm>
          <a:prstGeom prst="rect">
            <a:avLst/>
          </a:prstGeom>
        </p:spPr>
      </p:pic>
      <p:pic>
        <p:nvPicPr>
          <p:cNvPr id="7" name="Graphic 6" descr="Artificial Intelligence with solid fill">
            <a:extLst>
              <a:ext uri="{FF2B5EF4-FFF2-40B4-BE49-F238E27FC236}">
                <a16:creationId xmlns:a16="http://schemas.microsoft.com/office/drawing/2014/main" id="{C03F3080-0D99-6655-C295-1EABCA122E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05142" y="682945"/>
            <a:ext cx="749907" cy="749907"/>
          </a:xfrm>
          <a:prstGeom prst="rect">
            <a:avLst/>
          </a:prstGeom>
        </p:spPr>
      </p:pic>
      <p:sp>
        <p:nvSpPr>
          <p:cNvPr id="6" name="Rectangle 5">
            <a:extLst>
              <a:ext uri="{FF2B5EF4-FFF2-40B4-BE49-F238E27FC236}">
                <a16:creationId xmlns:a16="http://schemas.microsoft.com/office/drawing/2014/main" id="{A5A4E64E-809A-B1E5-C9AA-21E879C93D21}"/>
              </a:ext>
            </a:extLst>
          </p:cNvPr>
          <p:cNvSpPr/>
          <p:nvPr/>
        </p:nvSpPr>
        <p:spPr>
          <a:xfrm>
            <a:off x="5583751" y="1459583"/>
            <a:ext cx="1603237" cy="29906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Chat -GPT</a:t>
            </a:r>
          </a:p>
        </p:txBody>
      </p:sp>
    </p:spTree>
    <p:extLst>
      <p:ext uri="{BB962C8B-B14F-4D97-AF65-F5344CB8AC3E}">
        <p14:creationId xmlns:p14="http://schemas.microsoft.com/office/powerpoint/2010/main" val="3829015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43482FB0-9E61-5017-042A-AE327F013CBD}"/>
              </a:ext>
            </a:extLst>
          </p:cNvPr>
          <p:cNvSpPr/>
          <p:nvPr/>
        </p:nvSpPr>
        <p:spPr>
          <a:xfrm>
            <a:off x="0" y="0"/>
            <a:ext cx="9601200" cy="5400675"/>
          </a:xfrm>
          <a:prstGeom prst="rect">
            <a:avLst/>
          </a:prstGeom>
          <a:solidFill>
            <a:srgbClr val="4473C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TW" altLang="en-US" sz="4267" dirty="0"/>
          </a:p>
        </p:txBody>
      </p:sp>
      <p:sp>
        <p:nvSpPr>
          <p:cNvPr id="9" name="矩形 8">
            <a:extLst>
              <a:ext uri="{FF2B5EF4-FFF2-40B4-BE49-F238E27FC236}">
                <a16:creationId xmlns:a16="http://schemas.microsoft.com/office/drawing/2014/main" id="{AFB1048C-AB8A-1045-E43E-C20FA754DA1C}"/>
              </a:ext>
            </a:extLst>
          </p:cNvPr>
          <p:cNvSpPr>
            <a:spLocks noChangeAspect="1"/>
          </p:cNvSpPr>
          <p:nvPr/>
        </p:nvSpPr>
        <p:spPr>
          <a:xfrm>
            <a:off x="266178" y="1"/>
            <a:ext cx="9068843" cy="5400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267" dirty="0"/>
          </a:p>
        </p:txBody>
      </p:sp>
      <p:sp>
        <p:nvSpPr>
          <p:cNvPr id="17" name="圓角矩形 16">
            <a:extLst>
              <a:ext uri="{FF2B5EF4-FFF2-40B4-BE49-F238E27FC236}">
                <a16:creationId xmlns:a16="http://schemas.microsoft.com/office/drawing/2014/main" id="{915C0E20-DF28-05A7-B8FF-2C674B48F878}"/>
              </a:ext>
            </a:extLst>
          </p:cNvPr>
          <p:cNvSpPr/>
          <p:nvPr/>
        </p:nvSpPr>
        <p:spPr>
          <a:xfrm>
            <a:off x="785138" y="458489"/>
            <a:ext cx="4175080" cy="501021"/>
          </a:xfrm>
          <a:prstGeom prst="roundRect">
            <a:avLst>
              <a:gd name="adj" fmla="val 50000"/>
            </a:avLst>
          </a:prstGeom>
          <a:solidFill>
            <a:schemeClr val="accent6">
              <a:lumMod val="20000"/>
              <a:lumOff val="80000"/>
            </a:schemeClr>
          </a:solidFill>
          <a:ln>
            <a:solidFill>
              <a:srgbClr val="4473C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 altLang="zh-TW"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endParaRPr>
          </a:p>
        </p:txBody>
      </p:sp>
      <p:sp>
        <p:nvSpPr>
          <p:cNvPr id="18" name="圓角矩形 17">
            <a:extLst>
              <a:ext uri="{FF2B5EF4-FFF2-40B4-BE49-F238E27FC236}">
                <a16:creationId xmlns:a16="http://schemas.microsoft.com/office/drawing/2014/main" id="{039C5344-9B37-3F89-362F-419B9388F003}"/>
              </a:ext>
            </a:extLst>
          </p:cNvPr>
          <p:cNvSpPr/>
          <p:nvPr/>
        </p:nvSpPr>
        <p:spPr>
          <a:xfrm>
            <a:off x="746544" y="420884"/>
            <a:ext cx="4175080" cy="501021"/>
          </a:xfrm>
          <a:prstGeom prst="roundRect">
            <a:avLst>
              <a:gd name="adj" fmla="val 50000"/>
            </a:avLst>
          </a:prstGeom>
          <a:ln>
            <a:solidFill>
              <a:srgbClr val="4473C5"/>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rPr>
              <a:t>專案演示</a:t>
            </a:r>
            <a:r>
              <a:rPr lang="en-US" altLang="zh-TW"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rPr>
              <a:t>-</a:t>
            </a:r>
            <a:r>
              <a:rPr lang="en-US" altLang="zh-TW" sz="2800" b="1" spc="300" dirty="0">
                <a:solidFill>
                  <a:schemeClr val="accent1"/>
                </a:solidFill>
                <a:latin typeface="Yuanti SC" panose="02010600040101010101" pitchFamily="2" charset="-122"/>
                <a:ea typeface="Yuanti SC" panose="02010600040101010101" pitchFamily="2" charset="-122"/>
                <a:cs typeface="Yuppy SC" panose="020F0603040207020204" pitchFamily="34" charset="-122"/>
              </a:rPr>
              <a:t>4:Siri Bear</a:t>
            </a:r>
            <a:endParaRPr lang="zh-TW" altLang="en-US" sz="2800" b="1" spc="300" dirty="0">
              <a:solidFill>
                <a:schemeClr val="accent1"/>
              </a:solidFill>
              <a:latin typeface="Yuanti SC" panose="02010600040101010101" pitchFamily="2" charset="-122"/>
              <a:ea typeface="Yuanti SC" panose="02010600040101010101" pitchFamily="2" charset="-122"/>
              <a:cs typeface="Yuppy SC" panose="020F0603040207020204" pitchFamily="34" charset="-122"/>
            </a:endParaRPr>
          </a:p>
        </p:txBody>
      </p:sp>
      <p:pic>
        <p:nvPicPr>
          <p:cNvPr id="4" name="圖片 3">
            <a:extLst>
              <a:ext uri="{FF2B5EF4-FFF2-40B4-BE49-F238E27FC236}">
                <a16:creationId xmlns:a16="http://schemas.microsoft.com/office/drawing/2014/main" id="{5B54DFD1-0FC1-5483-8AD3-626416BA3F70}"/>
              </a:ext>
            </a:extLst>
          </p:cNvPr>
          <p:cNvPicPr>
            <a:picLocks noChangeAspect="1"/>
          </p:cNvPicPr>
          <p:nvPr/>
        </p:nvPicPr>
        <p:blipFill rotWithShape="1">
          <a:blip r:embed="rId3"/>
          <a:srcRect l="66690" t="50328"/>
          <a:stretch/>
        </p:blipFill>
        <p:spPr>
          <a:xfrm>
            <a:off x="7941853" y="221026"/>
            <a:ext cx="1072800" cy="1078873"/>
          </a:xfrm>
          <a:prstGeom prst="rect">
            <a:avLst/>
          </a:prstGeom>
          <a:ln>
            <a:solidFill>
              <a:schemeClr val="tx1"/>
            </a:solidFill>
          </a:ln>
        </p:spPr>
      </p:pic>
      <p:pic>
        <p:nvPicPr>
          <p:cNvPr id="14" name="圖片 13">
            <a:extLst>
              <a:ext uri="{FF2B5EF4-FFF2-40B4-BE49-F238E27FC236}">
                <a16:creationId xmlns:a16="http://schemas.microsoft.com/office/drawing/2014/main" id="{7F588453-0A02-ED81-9025-CCBE6DA83A98}"/>
              </a:ext>
            </a:extLst>
          </p:cNvPr>
          <p:cNvPicPr>
            <a:picLocks noChangeAspect="1"/>
          </p:cNvPicPr>
          <p:nvPr/>
        </p:nvPicPr>
        <p:blipFill>
          <a:blip r:embed="rId4"/>
          <a:stretch>
            <a:fillRect/>
          </a:stretch>
        </p:blipFill>
        <p:spPr>
          <a:xfrm>
            <a:off x="638489" y="1520924"/>
            <a:ext cx="8363550" cy="3165613"/>
          </a:xfrm>
          <a:prstGeom prst="rect">
            <a:avLst/>
          </a:prstGeom>
          <a:ln>
            <a:solidFill>
              <a:schemeClr val="tx1"/>
            </a:solidFill>
          </a:ln>
        </p:spPr>
      </p:pic>
      <p:sp>
        <p:nvSpPr>
          <p:cNvPr id="11" name="矩形 10">
            <a:extLst>
              <a:ext uri="{FF2B5EF4-FFF2-40B4-BE49-F238E27FC236}">
                <a16:creationId xmlns:a16="http://schemas.microsoft.com/office/drawing/2014/main" id="{99677845-A034-2A3F-FA9B-5222EB538E2E}"/>
              </a:ext>
            </a:extLst>
          </p:cNvPr>
          <p:cNvSpPr/>
          <p:nvPr/>
        </p:nvSpPr>
        <p:spPr>
          <a:xfrm>
            <a:off x="1140467" y="3117428"/>
            <a:ext cx="2805204" cy="156910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t>v</a:t>
            </a:r>
            <a:endParaRPr kumimoji="1" lang="zh-TW" altLang="en-US" dirty="0"/>
          </a:p>
        </p:txBody>
      </p:sp>
      <p:sp>
        <p:nvSpPr>
          <p:cNvPr id="12" name="矩形 11">
            <a:extLst>
              <a:ext uri="{FF2B5EF4-FFF2-40B4-BE49-F238E27FC236}">
                <a16:creationId xmlns:a16="http://schemas.microsoft.com/office/drawing/2014/main" id="{88063AB7-C32D-A33B-BAEF-730EE2BE34C3}"/>
              </a:ext>
            </a:extLst>
          </p:cNvPr>
          <p:cNvSpPr/>
          <p:nvPr/>
        </p:nvSpPr>
        <p:spPr>
          <a:xfrm>
            <a:off x="7331867" y="1524066"/>
            <a:ext cx="953405" cy="23236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10293521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43482FB0-9E61-5017-042A-AE327F013CBD}"/>
              </a:ext>
            </a:extLst>
          </p:cNvPr>
          <p:cNvSpPr/>
          <p:nvPr/>
        </p:nvSpPr>
        <p:spPr>
          <a:xfrm>
            <a:off x="0" y="0"/>
            <a:ext cx="9601200" cy="5400675"/>
          </a:xfrm>
          <a:prstGeom prst="rect">
            <a:avLst/>
          </a:prstGeom>
          <a:solidFill>
            <a:srgbClr val="4473C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TW" altLang="en-US" sz="4267" dirty="0"/>
          </a:p>
        </p:txBody>
      </p:sp>
      <p:sp>
        <p:nvSpPr>
          <p:cNvPr id="9" name="矩形 8">
            <a:extLst>
              <a:ext uri="{FF2B5EF4-FFF2-40B4-BE49-F238E27FC236}">
                <a16:creationId xmlns:a16="http://schemas.microsoft.com/office/drawing/2014/main" id="{AFB1048C-AB8A-1045-E43E-C20FA754DA1C}"/>
              </a:ext>
            </a:extLst>
          </p:cNvPr>
          <p:cNvSpPr>
            <a:spLocks noChangeAspect="1"/>
          </p:cNvSpPr>
          <p:nvPr/>
        </p:nvSpPr>
        <p:spPr>
          <a:xfrm>
            <a:off x="266178" y="1"/>
            <a:ext cx="9068843" cy="5400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267" dirty="0"/>
          </a:p>
        </p:txBody>
      </p:sp>
      <p:sp>
        <p:nvSpPr>
          <p:cNvPr id="17" name="圓角矩形 16">
            <a:extLst>
              <a:ext uri="{FF2B5EF4-FFF2-40B4-BE49-F238E27FC236}">
                <a16:creationId xmlns:a16="http://schemas.microsoft.com/office/drawing/2014/main" id="{915C0E20-DF28-05A7-B8FF-2C674B48F878}"/>
              </a:ext>
            </a:extLst>
          </p:cNvPr>
          <p:cNvSpPr/>
          <p:nvPr/>
        </p:nvSpPr>
        <p:spPr>
          <a:xfrm>
            <a:off x="785138" y="458489"/>
            <a:ext cx="4175080" cy="501021"/>
          </a:xfrm>
          <a:prstGeom prst="roundRect">
            <a:avLst>
              <a:gd name="adj" fmla="val 50000"/>
            </a:avLst>
          </a:prstGeom>
          <a:solidFill>
            <a:schemeClr val="accent6">
              <a:lumMod val="20000"/>
              <a:lumOff val="80000"/>
            </a:schemeClr>
          </a:solidFill>
          <a:ln>
            <a:solidFill>
              <a:srgbClr val="4473C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 altLang="zh-TW"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endParaRPr>
          </a:p>
        </p:txBody>
      </p:sp>
      <p:sp>
        <p:nvSpPr>
          <p:cNvPr id="18" name="圓角矩形 17">
            <a:extLst>
              <a:ext uri="{FF2B5EF4-FFF2-40B4-BE49-F238E27FC236}">
                <a16:creationId xmlns:a16="http://schemas.microsoft.com/office/drawing/2014/main" id="{039C5344-9B37-3F89-362F-419B9388F003}"/>
              </a:ext>
            </a:extLst>
          </p:cNvPr>
          <p:cNvSpPr/>
          <p:nvPr/>
        </p:nvSpPr>
        <p:spPr>
          <a:xfrm>
            <a:off x="746544" y="420884"/>
            <a:ext cx="4175080" cy="501021"/>
          </a:xfrm>
          <a:prstGeom prst="roundRect">
            <a:avLst>
              <a:gd name="adj" fmla="val 50000"/>
            </a:avLst>
          </a:prstGeom>
          <a:ln>
            <a:solidFill>
              <a:srgbClr val="4473C5"/>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rPr>
              <a:t>專案演示</a:t>
            </a:r>
            <a:r>
              <a:rPr lang="en-US" altLang="zh-TW"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rPr>
              <a:t>-</a:t>
            </a:r>
            <a:r>
              <a:rPr lang="en-US" altLang="zh-TW" sz="2800" b="1" spc="300" dirty="0">
                <a:solidFill>
                  <a:schemeClr val="accent1"/>
                </a:solidFill>
                <a:latin typeface="Yuanti SC" panose="02010600040101010101" pitchFamily="2" charset="-122"/>
                <a:ea typeface="Yuanti SC" panose="02010600040101010101" pitchFamily="2" charset="-122"/>
                <a:cs typeface="Yuppy SC" panose="020F0603040207020204" pitchFamily="34" charset="-122"/>
              </a:rPr>
              <a:t>4:Siri Bear</a:t>
            </a:r>
            <a:endParaRPr lang="zh-TW" altLang="en-US" sz="2800" b="1" spc="300" dirty="0">
              <a:solidFill>
                <a:schemeClr val="accent1"/>
              </a:solidFill>
              <a:latin typeface="Yuanti SC" panose="02010600040101010101" pitchFamily="2" charset="-122"/>
              <a:ea typeface="Yuanti SC" panose="02010600040101010101" pitchFamily="2" charset="-122"/>
              <a:cs typeface="Yuppy SC" panose="020F0603040207020204" pitchFamily="34" charset="-122"/>
            </a:endParaRPr>
          </a:p>
        </p:txBody>
      </p:sp>
      <p:pic>
        <p:nvPicPr>
          <p:cNvPr id="4" name="圖片 3">
            <a:extLst>
              <a:ext uri="{FF2B5EF4-FFF2-40B4-BE49-F238E27FC236}">
                <a16:creationId xmlns:a16="http://schemas.microsoft.com/office/drawing/2014/main" id="{5B54DFD1-0FC1-5483-8AD3-626416BA3F70}"/>
              </a:ext>
            </a:extLst>
          </p:cNvPr>
          <p:cNvPicPr>
            <a:picLocks noChangeAspect="1"/>
          </p:cNvPicPr>
          <p:nvPr/>
        </p:nvPicPr>
        <p:blipFill rotWithShape="1">
          <a:blip r:embed="rId3"/>
          <a:srcRect l="66690" t="50328"/>
          <a:stretch/>
        </p:blipFill>
        <p:spPr>
          <a:xfrm>
            <a:off x="7941853" y="221026"/>
            <a:ext cx="1072800" cy="1078873"/>
          </a:xfrm>
          <a:prstGeom prst="rect">
            <a:avLst/>
          </a:prstGeom>
          <a:ln>
            <a:solidFill>
              <a:schemeClr val="tx1"/>
            </a:solidFill>
          </a:ln>
        </p:spPr>
      </p:pic>
      <p:pic>
        <p:nvPicPr>
          <p:cNvPr id="15" name="圖片 14">
            <a:extLst>
              <a:ext uri="{FF2B5EF4-FFF2-40B4-BE49-F238E27FC236}">
                <a16:creationId xmlns:a16="http://schemas.microsoft.com/office/drawing/2014/main" id="{35EF80CE-009C-F683-BF96-249FB480183D}"/>
              </a:ext>
            </a:extLst>
          </p:cNvPr>
          <p:cNvPicPr>
            <a:picLocks noChangeAspect="1"/>
          </p:cNvPicPr>
          <p:nvPr/>
        </p:nvPicPr>
        <p:blipFill>
          <a:blip r:embed="rId4"/>
          <a:stretch>
            <a:fillRect/>
          </a:stretch>
        </p:blipFill>
        <p:spPr>
          <a:xfrm>
            <a:off x="746544" y="1252935"/>
            <a:ext cx="7772400" cy="3726856"/>
          </a:xfrm>
          <a:prstGeom prst="rect">
            <a:avLst/>
          </a:prstGeom>
          <a:ln>
            <a:solidFill>
              <a:schemeClr val="tx1"/>
            </a:solidFill>
          </a:ln>
        </p:spPr>
      </p:pic>
      <p:sp>
        <p:nvSpPr>
          <p:cNvPr id="2" name="矩形 1">
            <a:extLst>
              <a:ext uri="{FF2B5EF4-FFF2-40B4-BE49-F238E27FC236}">
                <a16:creationId xmlns:a16="http://schemas.microsoft.com/office/drawing/2014/main" id="{AEE2EBF4-C65D-1E9A-8253-CC05A32B9C54}"/>
              </a:ext>
            </a:extLst>
          </p:cNvPr>
          <p:cNvSpPr/>
          <p:nvPr/>
        </p:nvSpPr>
        <p:spPr>
          <a:xfrm>
            <a:off x="746544" y="1252934"/>
            <a:ext cx="1249404" cy="31039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t>v</a:t>
            </a:r>
            <a:endParaRPr kumimoji="1" lang="zh-TW" altLang="en-US" dirty="0"/>
          </a:p>
        </p:txBody>
      </p:sp>
    </p:spTree>
    <p:extLst>
      <p:ext uri="{BB962C8B-B14F-4D97-AF65-F5344CB8AC3E}">
        <p14:creationId xmlns:p14="http://schemas.microsoft.com/office/powerpoint/2010/main" val="1200033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43482FB0-9E61-5017-042A-AE327F013CBD}"/>
              </a:ext>
            </a:extLst>
          </p:cNvPr>
          <p:cNvSpPr/>
          <p:nvPr/>
        </p:nvSpPr>
        <p:spPr>
          <a:xfrm>
            <a:off x="0" y="0"/>
            <a:ext cx="9601200" cy="5400675"/>
          </a:xfrm>
          <a:prstGeom prst="rect">
            <a:avLst/>
          </a:prstGeom>
          <a:solidFill>
            <a:schemeClr val="accent6">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TW" altLang="en-US" sz="4267" dirty="0"/>
          </a:p>
        </p:txBody>
      </p:sp>
      <p:sp>
        <p:nvSpPr>
          <p:cNvPr id="9" name="矩形 8">
            <a:extLst>
              <a:ext uri="{FF2B5EF4-FFF2-40B4-BE49-F238E27FC236}">
                <a16:creationId xmlns:a16="http://schemas.microsoft.com/office/drawing/2014/main" id="{AFB1048C-AB8A-1045-E43E-C20FA754DA1C}"/>
              </a:ext>
            </a:extLst>
          </p:cNvPr>
          <p:cNvSpPr>
            <a:spLocks noChangeAspect="1"/>
          </p:cNvSpPr>
          <p:nvPr/>
        </p:nvSpPr>
        <p:spPr>
          <a:xfrm>
            <a:off x="266178" y="1"/>
            <a:ext cx="9068843" cy="5400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buFont typeface="Arial" panose="020B0604020202020204" pitchFamily="34" charset="0"/>
              <a:buChar char="•"/>
            </a:pPr>
            <a:endParaRPr kumimoji="1" lang="zh-TW" altLang="en-US" sz="4267" dirty="0"/>
          </a:p>
        </p:txBody>
      </p:sp>
      <p:sp>
        <p:nvSpPr>
          <p:cNvPr id="2" name="圓角矩形 1">
            <a:extLst>
              <a:ext uri="{FF2B5EF4-FFF2-40B4-BE49-F238E27FC236}">
                <a16:creationId xmlns:a16="http://schemas.microsoft.com/office/drawing/2014/main" id="{6C1A0BC0-A609-0153-B408-F12322926076}"/>
              </a:ext>
            </a:extLst>
          </p:cNvPr>
          <p:cNvSpPr/>
          <p:nvPr/>
        </p:nvSpPr>
        <p:spPr>
          <a:xfrm>
            <a:off x="785138" y="458489"/>
            <a:ext cx="2266817" cy="501021"/>
          </a:xfrm>
          <a:prstGeom prst="roundRect">
            <a:avLst>
              <a:gd name="adj" fmla="val 50000"/>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 altLang="zh-TW"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endParaRPr>
          </a:p>
        </p:txBody>
      </p:sp>
      <p:sp>
        <p:nvSpPr>
          <p:cNvPr id="10" name="圓角矩形 9">
            <a:extLst>
              <a:ext uri="{FF2B5EF4-FFF2-40B4-BE49-F238E27FC236}">
                <a16:creationId xmlns:a16="http://schemas.microsoft.com/office/drawing/2014/main" id="{ADED997F-D23C-8D64-959B-9B0E44790B26}"/>
              </a:ext>
            </a:extLst>
          </p:cNvPr>
          <p:cNvSpPr/>
          <p:nvPr/>
        </p:nvSpPr>
        <p:spPr>
          <a:xfrm>
            <a:off x="746544" y="420884"/>
            <a:ext cx="2266817" cy="501021"/>
          </a:xfrm>
          <a:prstGeom prst="roundRect">
            <a:avLst>
              <a:gd name="adj" fmla="val 5000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rPr>
              <a:t>心得分享</a:t>
            </a:r>
          </a:p>
        </p:txBody>
      </p:sp>
      <p:sp>
        <p:nvSpPr>
          <p:cNvPr id="3" name="Rectangle 2">
            <a:extLst>
              <a:ext uri="{FF2B5EF4-FFF2-40B4-BE49-F238E27FC236}">
                <a16:creationId xmlns:a16="http://schemas.microsoft.com/office/drawing/2014/main" id="{FD5D46D5-ABFF-9816-859A-91F2F601D05E}"/>
              </a:ext>
            </a:extLst>
          </p:cNvPr>
          <p:cNvSpPr/>
          <p:nvPr/>
        </p:nvSpPr>
        <p:spPr>
          <a:xfrm>
            <a:off x="746544" y="1417998"/>
            <a:ext cx="8146444" cy="3182471"/>
          </a:xfrm>
          <a:prstGeom prst="roundRect">
            <a:avLst>
              <a:gd name="adj" fmla="val 10842"/>
            </a:avLst>
          </a:prstGeom>
        </p:spPr>
        <p:style>
          <a:lnRef idx="2">
            <a:schemeClr val="accent6"/>
          </a:lnRef>
          <a:fillRef idx="1">
            <a:schemeClr val="lt1"/>
          </a:fillRef>
          <a:effectRef idx="0">
            <a:schemeClr val="accent6"/>
          </a:effectRef>
          <a:fontRef idx="minor">
            <a:schemeClr val="dk1"/>
          </a:fontRef>
        </p:style>
        <p:txBody>
          <a:bodyPr rtlCol="0" anchor="ctr"/>
          <a:lstStyle/>
          <a:p>
            <a:pPr marL="285750" indent="-285750" rtl="0">
              <a:spcBef>
                <a:spcPts val="0"/>
              </a:spcBef>
              <a:spcAft>
                <a:spcPts val="0"/>
              </a:spcAft>
              <a:buFont typeface="Arial" panose="020B0604020202020204" pitchFamily="34" charset="0"/>
              <a:buChar char="•"/>
            </a:pPr>
            <a:r>
              <a:rPr lang="zh-TW" altLang="en-US" sz="1600" dirty="0">
                <a:latin typeface="Yuanti SC" panose="02010600040101010101" pitchFamily="2" charset="-122"/>
                <a:ea typeface="Yuanti SC" panose="02010600040101010101" pitchFamily="2" charset="-122"/>
              </a:rPr>
              <a:t>本身和朋友喜愛</a:t>
            </a:r>
            <a:r>
              <a:rPr lang="zh-TW" altLang="en-US" sz="1600" b="1" dirty="0">
                <a:solidFill>
                  <a:schemeClr val="accent1"/>
                </a:solidFill>
                <a:latin typeface="Yuanti SC" panose="02010600040101010101" pitchFamily="2" charset="-122"/>
                <a:ea typeface="Yuanti SC" panose="02010600040101010101" pitchFamily="2" charset="-122"/>
              </a:rPr>
              <a:t>創新與挑戰</a:t>
            </a:r>
            <a:r>
              <a:rPr lang="zh-TW" altLang="en-US" sz="1600" dirty="0">
                <a:latin typeface="Yuanti SC" panose="02010600040101010101" pitchFamily="2" charset="-122"/>
                <a:ea typeface="Yuanti SC" panose="02010600040101010101" pitchFamily="2" charset="-122"/>
              </a:rPr>
              <a:t>，因而建立一個</a:t>
            </a:r>
            <a:r>
              <a:rPr lang="en-US" altLang="zh-TW" sz="1600" b="1" dirty="0">
                <a:solidFill>
                  <a:schemeClr val="accent1"/>
                </a:solidFill>
                <a:latin typeface="Yuanti SC" panose="02010600040101010101" pitchFamily="2" charset="-122"/>
                <a:ea typeface="Yuanti SC" panose="02010600040101010101" pitchFamily="2" charset="-122"/>
              </a:rPr>
              <a:t>shiny bear</a:t>
            </a:r>
            <a:r>
              <a:rPr lang="zh-TW" altLang="en-US" sz="1600" b="1" dirty="0">
                <a:solidFill>
                  <a:schemeClr val="accent1"/>
                </a:solidFill>
                <a:latin typeface="Yuanti SC" panose="02010600040101010101" pitchFamily="2" charset="-122"/>
                <a:ea typeface="Yuanti SC" panose="02010600040101010101" pitchFamily="2" charset="-122"/>
              </a:rPr>
              <a:t>品牌</a:t>
            </a:r>
            <a:r>
              <a:rPr lang="zh-TW" altLang="en-US" sz="1600" dirty="0">
                <a:latin typeface="Yuanti SC" panose="02010600040101010101" pitchFamily="2" charset="-122"/>
                <a:ea typeface="Yuanti SC" panose="02010600040101010101" pitchFamily="2" charset="-122"/>
              </a:rPr>
              <a:t>，欲增加</a:t>
            </a:r>
            <a:r>
              <a:rPr lang="en-US" altLang="zh-TW" sz="1600" dirty="0">
                <a:latin typeface="Yuanti SC" panose="02010600040101010101" pitchFamily="2" charset="-122"/>
                <a:ea typeface="Yuanti SC" panose="02010600040101010101" pitchFamily="2" charset="-122"/>
              </a:rPr>
              <a:t>shiny bear </a:t>
            </a:r>
            <a:r>
              <a:rPr lang="zh-TW" altLang="en-US" sz="1600" dirty="0">
                <a:latin typeface="Yuanti SC" panose="02010600040101010101" pitchFamily="2" charset="-122"/>
                <a:ea typeface="Yuanti SC" panose="02010600040101010101" pitchFamily="2" charset="-122"/>
              </a:rPr>
              <a:t>知名度，透過</a:t>
            </a:r>
            <a:r>
              <a:rPr lang="en-US" altLang="zh-TW" sz="1600" dirty="0">
                <a:latin typeface="Yuanti SC" panose="02010600040101010101" pitchFamily="2" charset="-122"/>
                <a:ea typeface="Yuanti SC" panose="02010600040101010101" pitchFamily="2" charset="-122"/>
              </a:rPr>
              <a:t>line </a:t>
            </a:r>
            <a:r>
              <a:rPr lang="zh-TW" altLang="en-US" sz="1600" dirty="0">
                <a:latin typeface="Yuanti SC" panose="02010600040101010101" pitchFamily="2" charset="-122"/>
                <a:ea typeface="Yuanti SC" panose="02010600040101010101" pitchFamily="2" charset="-122"/>
              </a:rPr>
              <a:t>結合各個選單，連結各個年輕人社群媒體，結合商業行銷 </a:t>
            </a:r>
            <a:r>
              <a:rPr lang="en-US" altLang="zh-TW" sz="1600" dirty="0">
                <a:latin typeface="Yuanti SC" panose="02010600040101010101" pitchFamily="2" charset="-122"/>
                <a:ea typeface="Yuanti SC" panose="02010600040101010101" pitchFamily="2" charset="-122"/>
              </a:rPr>
              <a:t>NFT</a:t>
            </a:r>
          </a:p>
          <a:p>
            <a:pPr marL="285750" indent="-285750" rtl="0">
              <a:spcBef>
                <a:spcPts val="0"/>
              </a:spcBef>
              <a:spcAft>
                <a:spcPts val="0"/>
              </a:spcAft>
              <a:buFont typeface="Arial" panose="020B0604020202020204" pitchFamily="34" charset="0"/>
              <a:buChar char="•"/>
            </a:pPr>
            <a:endParaRPr lang="en-US" altLang="zh-TW" sz="1600" dirty="0">
              <a:latin typeface="Yuanti SC" panose="02010600040101010101" pitchFamily="2" charset="-122"/>
              <a:ea typeface="Yuanti SC" panose="02010600040101010101" pitchFamily="2" charset="-122"/>
            </a:endParaRPr>
          </a:p>
          <a:p>
            <a:pPr marL="285750" indent="-285750">
              <a:buFont typeface="Arial" panose="020B0604020202020204" pitchFamily="34" charset="0"/>
              <a:buChar char="•"/>
            </a:pPr>
            <a:r>
              <a:rPr lang="zh-TW" altLang="en-US" sz="1600" dirty="0">
                <a:latin typeface="Yuanti SC" panose="02010600040101010101" pitchFamily="2" charset="-122"/>
                <a:ea typeface="Yuanti SC" panose="02010600040101010101" pitchFamily="2" charset="-122"/>
              </a:rPr>
              <a:t>此次專案，結合</a:t>
            </a:r>
            <a:r>
              <a:rPr lang="en-US" altLang="zh-TW" sz="1600" b="1" dirty="0">
                <a:solidFill>
                  <a:schemeClr val="accent1"/>
                </a:solidFill>
                <a:latin typeface="Yuanti SC" panose="02010600040101010101" pitchFamily="2" charset="-122"/>
                <a:ea typeface="Yuanti SC" panose="02010600040101010101" pitchFamily="2" charset="-122"/>
              </a:rPr>
              <a:t>Line Bot</a:t>
            </a:r>
            <a:r>
              <a:rPr lang="zh-TW" altLang="en-US" sz="1600" dirty="0">
                <a:latin typeface="Yuanti SC" panose="02010600040101010101" pitchFamily="2" charset="-122"/>
                <a:ea typeface="Yuanti SC" panose="02010600040101010101" pitchFamily="2" charset="-122"/>
              </a:rPr>
              <a:t>及最近火紅的</a:t>
            </a:r>
            <a:r>
              <a:rPr lang="en-US" altLang="zh-TW" sz="1600" dirty="0">
                <a:latin typeface="Yuanti SC" panose="02010600040101010101" pitchFamily="2" charset="-122"/>
                <a:ea typeface="Yuanti SC" panose="02010600040101010101" pitchFamily="2" charset="-122"/>
              </a:rPr>
              <a:t>AI </a:t>
            </a:r>
            <a:r>
              <a:rPr lang="zh-TW" altLang="en-US" sz="1600" dirty="0">
                <a:latin typeface="Yuanti SC" panose="02010600040101010101" pitchFamily="2" charset="-122"/>
                <a:ea typeface="Yuanti SC" panose="02010600040101010101" pitchFamily="2" charset="-122"/>
              </a:rPr>
              <a:t>科技</a:t>
            </a:r>
            <a:r>
              <a:rPr lang="en-US" altLang="zh-TW" sz="1600" b="1" dirty="0">
                <a:solidFill>
                  <a:schemeClr val="accent1"/>
                </a:solidFill>
                <a:latin typeface="Yuanti SC" panose="02010600040101010101" pitchFamily="2" charset="-122"/>
                <a:ea typeface="Yuanti SC" panose="02010600040101010101" pitchFamily="2" charset="-122"/>
              </a:rPr>
              <a:t>Chat-GPT</a:t>
            </a:r>
            <a:r>
              <a:rPr lang="zh-TW" altLang="en-US" sz="1600" dirty="0">
                <a:latin typeface="Yuanti SC" panose="02010600040101010101" pitchFamily="2" charset="-122"/>
                <a:ea typeface="Yuanti SC" panose="02010600040101010101" pitchFamily="2" charset="-122"/>
              </a:rPr>
              <a:t>，綁在人手一台智慧型手機身上的</a:t>
            </a:r>
            <a:r>
              <a:rPr lang="en-US" altLang="zh-TW" sz="1600" dirty="0">
                <a:latin typeface="Yuanti SC" panose="02010600040101010101" pitchFamily="2" charset="-122"/>
                <a:ea typeface="Yuanti SC" panose="02010600040101010101" pitchFamily="2" charset="-122"/>
              </a:rPr>
              <a:t>line </a:t>
            </a:r>
            <a:r>
              <a:rPr lang="zh-TW" altLang="en-US" sz="1600" dirty="0">
                <a:latin typeface="Yuanti SC" panose="02010600040101010101" pitchFamily="2" charset="-122"/>
                <a:ea typeface="Yuanti SC" panose="02010600040101010101" pitchFamily="2" charset="-122"/>
              </a:rPr>
              <a:t>帳號，除了增加</a:t>
            </a:r>
            <a:r>
              <a:rPr lang="en-US" altLang="zh-TW" sz="1600" dirty="0">
                <a:latin typeface="Yuanti SC" panose="02010600040101010101" pitchFamily="2" charset="-122"/>
                <a:ea typeface="Yuanti SC" panose="02010600040101010101" pitchFamily="2" charset="-122"/>
              </a:rPr>
              <a:t>Shiny Bear</a:t>
            </a:r>
            <a:r>
              <a:rPr lang="zh-TW" altLang="en-US" sz="1600" dirty="0">
                <a:latin typeface="Yuanti SC" panose="02010600040101010101" pitchFamily="2" charset="-122"/>
                <a:ea typeface="Yuanti SC" panose="02010600040101010101" pitchFamily="2" charset="-122"/>
              </a:rPr>
              <a:t>普及度外，也幫助使用者的生活更加便利，未來會推出更多功能及貼圖，持續推廣</a:t>
            </a:r>
            <a:endParaRPr lang="en-US" altLang="zh-TW" sz="1600" dirty="0">
              <a:latin typeface="Yuanti SC" panose="02010600040101010101" pitchFamily="2" charset="-122"/>
              <a:ea typeface="Yuanti SC" panose="02010600040101010101" pitchFamily="2" charset="-122"/>
            </a:endParaRPr>
          </a:p>
          <a:p>
            <a:pPr rtl="0">
              <a:spcBef>
                <a:spcPts val="0"/>
              </a:spcBef>
              <a:spcAft>
                <a:spcPts val="0"/>
              </a:spcAft>
            </a:pPr>
            <a:endParaRPr lang="en-US" altLang="zh-TW" sz="1600" dirty="0">
              <a:latin typeface="Yuanti SC" panose="02010600040101010101" pitchFamily="2" charset="-122"/>
              <a:ea typeface="Yuanti SC" panose="02010600040101010101" pitchFamily="2" charset="-122"/>
            </a:endParaRPr>
          </a:p>
          <a:p>
            <a:pPr marL="285750" indent="-285750">
              <a:buFont typeface="Arial" panose="020B0604020202020204" pitchFamily="34" charset="0"/>
              <a:buChar char="•"/>
            </a:pPr>
            <a:r>
              <a:rPr lang="zh-TW" altLang="en-US" sz="1600" dirty="0">
                <a:latin typeface="Yuanti SC" panose="02010600040101010101" pitchFamily="2" charset="-122"/>
                <a:ea typeface="Yuanti SC" panose="02010600040101010101" pitchFamily="2" charset="-122"/>
              </a:rPr>
              <a:t>困難點：在上網搜尋相關專案時，有時候會遇到資料不完整、教學或程式碼不懂的問題，此時，我們就會再不斷搜尋、試錯及找書學習。經過遇到挑戰及處理問題，最後成功地做出框架跟大部分行銷功能，覺得非常有趣及有成就感</a:t>
            </a:r>
            <a:endParaRPr lang="en-US" altLang="zh-TW" sz="1600" dirty="0">
              <a:latin typeface="Yuanti SC" panose="02010600040101010101" pitchFamily="2" charset="-122"/>
              <a:ea typeface="Yuanti SC" panose="02010600040101010101" pitchFamily="2" charset="-122"/>
            </a:endParaRPr>
          </a:p>
        </p:txBody>
      </p:sp>
    </p:spTree>
    <p:extLst>
      <p:ext uri="{BB962C8B-B14F-4D97-AF65-F5344CB8AC3E}">
        <p14:creationId xmlns:p14="http://schemas.microsoft.com/office/powerpoint/2010/main" val="32754997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43482FB0-9E61-5017-042A-AE327F013CBD}"/>
              </a:ext>
            </a:extLst>
          </p:cNvPr>
          <p:cNvSpPr/>
          <p:nvPr/>
        </p:nvSpPr>
        <p:spPr>
          <a:xfrm>
            <a:off x="0" y="0"/>
            <a:ext cx="9601200" cy="5400675"/>
          </a:xfrm>
          <a:prstGeom prst="rect">
            <a:avLst/>
          </a:prstGeom>
          <a:solidFill>
            <a:schemeClr val="accent6">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TW" altLang="en-US" sz="4267" dirty="0"/>
          </a:p>
        </p:txBody>
      </p:sp>
      <p:sp>
        <p:nvSpPr>
          <p:cNvPr id="9" name="矩形 8">
            <a:extLst>
              <a:ext uri="{FF2B5EF4-FFF2-40B4-BE49-F238E27FC236}">
                <a16:creationId xmlns:a16="http://schemas.microsoft.com/office/drawing/2014/main" id="{AFB1048C-AB8A-1045-E43E-C20FA754DA1C}"/>
              </a:ext>
            </a:extLst>
          </p:cNvPr>
          <p:cNvSpPr>
            <a:spLocks noChangeAspect="1"/>
          </p:cNvSpPr>
          <p:nvPr/>
        </p:nvSpPr>
        <p:spPr>
          <a:xfrm>
            <a:off x="266178" y="1"/>
            <a:ext cx="9068843" cy="5400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buFont typeface="Arial" panose="020B0604020202020204" pitchFamily="34" charset="0"/>
              <a:buChar char="•"/>
            </a:pPr>
            <a:endParaRPr kumimoji="1" lang="zh-TW" altLang="en-US" sz="4267" dirty="0"/>
          </a:p>
        </p:txBody>
      </p:sp>
      <p:sp>
        <p:nvSpPr>
          <p:cNvPr id="2" name="圓角矩形 1">
            <a:extLst>
              <a:ext uri="{FF2B5EF4-FFF2-40B4-BE49-F238E27FC236}">
                <a16:creationId xmlns:a16="http://schemas.microsoft.com/office/drawing/2014/main" id="{6C1A0BC0-A609-0153-B408-F12322926076}"/>
              </a:ext>
            </a:extLst>
          </p:cNvPr>
          <p:cNvSpPr/>
          <p:nvPr/>
        </p:nvSpPr>
        <p:spPr>
          <a:xfrm>
            <a:off x="785138" y="458489"/>
            <a:ext cx="2266817" cy="501021"/>
          </a:xfrm>
          <a:prstGeom prst="roundRect">
            <a:avLst>
              <a:gd name="adj" fmla="val 50000"/>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 altLang="zh-TW"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endParaRPr>
          </a:p>
        </p:txBody>
      </p:sp>
      <p:sp>
        <p:nvSpPr>
          <p:cNvPr id="10" name="圓角矩形 9">
            <a:extLst>
              <a:ext uri="{FF2B5EF4-FFF2-40B4-BE49-F238E27FC236}">
                <a16:creationId xmlns:a16="http://schemas.microsoft.com/office/drawing/2014/main" id="{ADED997F-D23C-8D64-959B-9B0E44790B26}"/>
              </a:ext>
            </a:extLst>
          </p:cNvPr>
          <p:cNvSpPr/>
          <p:nvPr/>
        </p:nvSpPr>
        <p:spPr>
          <a:xfrm>
            <a:off x="746544" y="420884"/>
            <a:ext cx="2266817" cy="501021"/>
          </a:xfrm>
          <a:prstGeom prst="roundRect">
            <a:avLst>
              <a:gd name="adj" fmla="val 5000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sz="2800" b="1" dirty="0">
                <a:solidFill>
                  <a:schemeClr val="tx1"/>
                </a:solidFill>
                <a:latin typeface="Yuanti SC" panose="02010600040101010101" pitchFamily="2" charset="-122"/>
                <a:ea typeface="Yuanti SC" panose="02010600040101010101" pitchFamily="2" charset="-122"/>
                <a:cs typeface="Yuppy SC" panose="020F0603040207020204" pitchFamily="34" charset="-122"/>
              </a:rPr>
              <a:t>References</a:t>
            </a:r>
            <a:endParaRPr lang="zh-TW" altLang="en-US" sz="2800" b="1" dirty="0">
              <a:solidFill>
                <a:schemeClr val="tx1"/>
              </a:solidFill>
              <a:latin typeface="Yuanti SC" panose="02010600040101010101" pitchFamily="2" charset="-122"/>
              <a:ea typeface="Yuanti SC" panose="02010600040101010101" pitchFamily="2" charset="-122"/>
              <a:cs typeface="Yuppy SC" panose="020F0603040207020204" pitchFamily="34" charset="-122"/>
            </a:endParaRPr>
          </a:p>
        </p:txBody>
      </p:sp>
      <p:sp>
        <p:nvSpPr>
          <p:cNvPr id="3" name="Rectangle 2">
            <a:extLst>
              <a:ext uri="{FF2B5EF4-FFF2-40B4-BE49-F238E27FC236}">
                <a16:creationId xmlns:a16="http://schemas.microsoft.com/office/drawing/2014/main" id="{FD5D46D5-ABFF-9816-859A-91F2F601D05E}"/>
              </a:ext>
            </a:extLst>
          </p:cNvPr>
          <p:cNvSpPr/>
          <p:nvPr/>
        </p:nvSpPr>
        <p:spPr>
          <a:xfrm>
            <a:off x="746544" y="1565915"/>
            <a:ext cx="7987881" cy="2867131"/>
          </a:xfrm>
          <a:prstGeom prst="roundRect">
            <a:avLst>
              <a:gd name="adj" fmla="val 10842"/>
            </a:avLst>
          </a:prstGeom>
        </p:spPr>
        <p:style>
          <a:lnRef idx="2">
            <a:schemeClr val="accent6"/>
          </a:lnRef>
          <a:fillRef idx="1">
            <a:schemeClr val="lt1"/>
          </a:fillRef>
          <a:effectRef idx="0">
            <a:schemeClr val="accent6"/>
          </a:effectRef>
          <a:fontRef idx="minor">
            <a:schemeClr val="dk1"/>
          </a:fontRef>
        </p:style>
        <p:txBody>
          <a:bodyPr rtlCol="0" anchor="ctr"/>
          <a:lstStyle/>
          <a:p>
            <a:pPr marL="285750" indent="-285750">
              <a:lnSpc>
                <a:spcPct val="150000"/>
              </a:lnSpc>
              <a:buFont typeface="Arial" panose="020B0604020202020204" pitchFamily="34" charset="0"/>
              <a:buChar char="•"/>
            </a:pPr>
            <a:r>
              <a:rPr lang="en-US" altLang="zh-TW" sz="1600" i="0" dirty="0">
                <a:solidFill>
                  <a:srgbClr val="303233"/>
                </a:solidFill>
                <a:effectLst/>
                <a:latin typeface="Yuanti SC" panose="02010600040101010101" pitchFamily="2" charset="-122"/>
                <a:ea typeface="Yuanti SC" panose="02010600040101010101" pitchFamily="2" charset="-122"/>
              </a:rPr>
              <a:t>30</a:t>
            </a:r>
            <a:r>
              <a:rPr lang="zh-TW" altLang="en-US" sz="1600" i="0" dirty="0">
                <a:solidFill>
                  <a:srgbClr val="303233"/>
                </a:solidFill>
                <a:effectLst/>
                <a:latin typeface="Yuanti SC" panose="02010600040101010101" pitchFamily="2" charset="-122"/>
                <a:ea typeface="Yuanti SC" panose="02010600040101010101" pitchFamily="2" charset="-122"/>
              </a:rPr>
              <a:t>天建構出一個簡單 </a:t>
            </a:r>
            <a:r>
              <a:rPr lang="en-US" altLang="zh-TW" sz="1600" i="0" dirty="0" err="1">
                <a:solidFill>
                  <a:srgbClr val="303233"/>
                </a:solidFill>
                <a:effectLst/>
                <a:latin typeface="Yuanti SC" panose="02010600040101010101" pitchFamily="2" charset="-122"/>
                <a:ea typeface="Yuanti SC" panose="02010600040101010101" pitchFamily="2" charset="-122"/>
              </a:rPr>
              <a:t>LineBot</a:t>
            </a:r>
            <a:r>
              <a:rPr lang="en-US" altLang="zh-TW" sz="1600" i="0" dirty="0">
                <a:solidFill>
                  <a:srgbClr val="303233"/>
                </a:solidFill>
                <a:effectLst/>
                <a:latin typeface="Yuanti SC" panose="02010600040101010101" pitchFamily="2" charset="-122"/>
                <a:ea typeface="Yuanti SC" panose="02010600040101010101" pitchFamily="2" charset="-122"/>
              </a:rPr>
              <a:t> </a:t>
            </a:r>
            <a:r>
              <a:rPr lang="zh-TW" altLang="en-US" sz="1600" i="0" dirty="0">
                <a:solidFill>
                  <a:srgbClr val="303233"/>
                </a:solidFill>
                <a:effectLst/>
                <a:latin typeface="Yuanti SC" panose="02010600040101010101" pitchFamily="2" charset="-122"/>
                <a:ea typeface="Yuanti SC" panose="02010600040101010101" pitchFamily="2" charset="-122"/>
              </a:rPr>
              <a:t>機器人</a:t>
            </a:r>
            <a:r>
              <a:rPr lang="en-US" altLang="zh-TW" sz="1600" dirty="0">
                <a:latin typeface="Yuanti SC" panose="02010600040101010101" pitchFamily="2" charset="-122"/>
                <a:ea typeface="Yuanti SC" panose="02010600040101010101" pitchFamily="2" charset="-122"/>
                <a:hlinkClick r:id="rId3"/>
              </a:rPr>
              <a:t>https://ithelp.ithome.com.tw/users/20151436/ironman/5362</a:t>
            </a:r>
            <a:endParaRPr lang="en-US" altLang="zh-TW" sz="1600" dirty="0">
              <a:latin typeface="Yuanti SC" panose="02010600040101010101" pitchFamily="2" charset="-122"/>
              <a:ea typeface="Yuanti SC" panose="02010600040101010101" pitchFamily="2" charset="-122"/>
            </a:endParaRPr>
          </a:p>
          <a:p>
            <a:pPr marL="285750" indent="-285750">
              <a:lnSpc>
                <a:spcPct val="150000"/>
              </a:lnSpc>
              <a:buFont typeface="Arial" panose="020B0604020202020204" pitchFamily="34" charset="0"/>
              <a:buChar char="•"/>
            </a:pPr>
            <a:r>
              <a:rPr lang="en-US" altLang="zh-TW" sz="1600" dirty="0">
                <a:latin typeface="Yuanti SC" panose="02010600040101010101" pitchFamily="2" charset="-122"/>
                <a:ea typeface="Yuanti SC" panose="02010600040101010101" pitchFamily="2" charset="-122"/>
              </a:rPr>
              <a:t>Shiny bear </a:t>
            </a:r>
            <a:r>
              <a:rPr lang="zh-TW" altLang="en-US" sz="1600" dirty="0">
                <a:latin typeface="Yuanti SC" panose="02010600040101010101" pitchFamily="2" charset="-122"/>
                <a:ea typeface="Yuanti SC" panose="02010600040101010101" pitchFamily="2" charset="-122"/>
              </a:rPr>
              <a:t>官方帳號：</a:t>
            </a:r>
            <a:r>
              <a:rPr lang="en-US" altLang="zh-TW" sz="1600" dirty="0">
                <a:latin typeface="Yuanti SC" panose="02010600040101010101" pitchFamily="2" charset="-122"/>
                <a:ea typeface="Yuanti SC" panose="02010600040101010101" pitchFamily="2" charset="-122"/>
              </a:rPr>
              <a:t> </a:t>
            </a:r>
            <a:r>
              <a:rPr lang="en-US" altLang="zh-TW" sz="1600" dirty="0">
                <a:latin typeface="Yuanti SC" panose="02010600040101010101" pitchFamily="2" charset="-122"/>
                <a:ea typeface="Yuanti SC" panose="02010600040101010101" pitchFamily="2" charset="-122"/>
                <a:hlinkClick r:id="rId4"/>
              </a:rPr>
              <a:t>https://shiny-bear-family.webflow.io/</a:t>
            </a:r>
            <a:endParaRPr lang="en-US" altLang="zh-TW" sz="1600" dirty="0">
              <a:latin typeface="Yuanti SC" panose="02010600040101010101" pitchFamily="2" charset="-122"/>
              <a:ea typeface="Yuanti SC" panose="02010600040101010101" pitchFamily="2" charset="-122"/>
            </a:endParaRPr>
          </a:p>
          <a:p>
            <a:pPr marL="285750" indent="-285750">
              <a:lnSpc>
                <a:spcPct val="150000"/>
              </a:lnSpc>
              <a:buFont typeface="Arial" panose="020B0604020202020204" pitchFamily="34" charset="0"/>
              <a:buChar char="•"/>
            </a:pPr>
            <a:r>
              <a:rPr lang="en-US" altLang="zh-TW" sz="1600" dirty="0" err="1">
                <a:latin typeface="Yuanti SC" panose="02010600040101010101" pitchFamily="2" charset="-122"/>
                <a:ea typeface="Yuanti SC" panose="02010600040101010101" pitchFamily="2" charset="-122"/>
              </a:rPr>
              <a:t>我要訂購</a:t>
            </a:r>
            <a:r>
              <a:rPr lang="en-US" altLang="zh-TW" sz="1600" dirty="0">
                <a:latin typeface="Yuanti SC" panose="02010600040101010101" pitchFamily="2" charset="-122"/>
                <a:ea typeface="Yuanti SC" panose="02010600040101010101" pitchFamily="2" charset="-122"/>
              </a:rPr>
              <a:t>: </a:t>
            </a:r>
            <a:r>
              <a:rPr lang="en-US" altLang="zh-TW" sz="1600" dirty="0">
                <a:latin typeface="Yuanti SC" panose="02010600040101010101" pitchFamily="2" charset="-122"/>
                <a:ea typeface="Yuanti SC" panose="02010600040101010101" pitchFamily="2" charset="-122"/>
                <a:hlinkClick r:id="rId5"/>
              </a:rPr>
              <a:t>https://liff.line.me/1657783224-KeZgN49a</a:t>
            </a:r>
            <a:endParaRPr lang="en-US" altLang="zh-TW" sz="1600" dirty="0">
              <a:latin typeface="Yuanti SC" panose="02010600040101010101" pitchFamily="2" charset="-122"/>
              <a:ea typeface="Yuanti SC" panose="02010600040101010101" pitchFamily="2" charset="-122"/>
            </a:endParaRPr>
          </a:p>
          <a:p>
            <a:pPr marL="285750" indent="-285750">
              <a:lnSpc>
                <a:spcPct val="150000"/>
              </a:lnSpc>
              <a:buFont typeface="Arial" panose="020B0604020202020204" pitchFamily="34" charset="0"/>
              <a:buChar char="•"/>
            </a:pPr>
            <a:r>
              <a:rPr lang="en-US" altLang="zh-TW" sz="1600" dirty="0" err="1">
                <a:latin typeface="Yuanti SC" panose="02010600040101010101" pitchFamily="2" charset="-122"/>
                <a:ea typeface="Yuanti SC" panose="02010600040101010101" pitchFamily="2" charset="-122"/>
              </a:rPr>
              <a:t>OpenSea</a:t>
            </a:r>
            <a:r>
              <a:rPr lang="en-US" altLang="zh-TW" sz="1600" dirty="0">
                <a:latin typeface="Yuanti SC" panose="02010600040101010101" pitchFamily="2" charset="-122"/>
                <a:ea typeface="Yuanti SC" panose="02010600040101010101" pitchFamily="2" charset="-122"/>
              </a:rPr>
              <a:t> : </a:t>
            </a:r>
            <a:r>
              <a:rPr lang="en-US" altLang="zh-TW" sz="1600" dirty="0">
                <a:latin typeface="Yuanti SC" panose="02010600040101010101" pitchFamily="2" charset="-122"/>
                <a:ea typeface="Yuanti SC" panose="02010600040101010101" pitchFamily="2" charset="-122"/>
                <a:hlinkClick r:id="rId6"/>
              </a:rPr>
              <a:t>https://opensea.io/collection/shiny-bear</a:t>
            </a:r>
            <a:endParaRPr lang="en-US" altLang="zh-TW" sz="1600" dirty="0">
              <a:latin typeface="Yuanti SC" panose="02010600040101010101" pitchFamily="2" charset="-122"/>
              <a:ea typeface="Yuanti SC" panose="02010600040101010101" pitchFamily="2" charset="-122"/>
            </a:endParaRPr>
          </a:p>
          <a:p>
            <a:pPr marL="285750" indent="-285750">
              <a:lnSpc>
                <a:spcPct val="150000"/>
              </a:lnSpc>
              <a:buFont typeface="Arial" panose="020B0604020202020204" pitchFamily="34" charset="0"/>
              <a:buChar char="•"/>
            </a:pPr>
            <a:r>
              <a:rPr lang="en-US" altLang="zh-TW" sz="1600" dirty="0" err="1">
                <a:latin typeface="Yuanti SC" panose="02010600040101010101" pitchFamily="2" charset="-122"/>
                <a:ea typeface="Yuanti SC" panose="02010600040101010101" pitchFamily="2" charset="-122"/>
              </a:rPr>
              <a:t>熊熊翻譯</a:t>
            </a:r>
            <a:r>
              <a:rPr lang="en-US" altLang="zh-TW" sz="1600" dirty="0">
                <a:latin typeface="Yuanti SC" panose="02010600040101010101" pitchFamily="2" charset="-122"/>
                <a:ea typeface="Yuanti SC" panose="02010600040101010101" pitchFamily="2" charset="-122"/>
              </a:rPr>
              <a:t>: </a:t>
            </a:r>
            <a:r>
              <a:rPr lang="en-US" altLang="zh-TW" sz="1600" dirty="0">
                <a:latin typeface="Yuanti SC" panose="02010600040101010101" pitchFamily="2" charset="-122"/>
                <a:ea typeface="Yuanti SC" panose="02010600040101010101" pitchFamily="2" charset="-122"/>
                <a:hlinkClick r:id="rId7"/>
              </a:rPr>
              <a:t>https://www.youtube.com/watch?v=ixje2-E93ic</a:t>
            </a:r>
            <a:endParaRPr lang="en-US" altLang="zh-TW" sz="1600" dirty="0">
              <a:latin typeface="Yuanti SC" panose="02010600040101010101" pitchFamily="2" charset="-122"/>
              <a:ea typeface="Yuanti SC" panose="02010600040101010101" pitchFamily="2" charset="-122"/>
            </a:endParaRPr>
          </a:p>
          <a:p>
            <a:pPr marL="285750" indent="-285750">
              <a:lnSpc>
                <a:spcPct val="150000"/>
              </a:lnSpc>
              <a:buFont typeface="Arial" panose="020B0604020202020204" pitchFamily="34" charset="0"/>
              <a:buChar char="•"/>
            </a:pPr>
            <a:r>
              <a:rPr lang="en-US" altLang="zh-TW" sz="1600" dirty="0">
                <a:latin typeface="Yuanti SC" panose="02010600040101010101" pitchFamily="2" charset="-122"/>
                <a:ea typeface="Yuanti SC" panose="02010600040101010101" pitchFamily="2" charset="-122"/>
              </a:rPr>
              <a:t>Siri Bear:</a:t>
            </a:r>
            <a:r>
              <a:rPr lang="zh-TW" altLang="en-US" sz="1600" dirty="0">
                <a:latin typeface="Yuanti SC" panose="02010600040101010101" pitchFamily="2" charset="-122"/>
                <a:ea typeface="Yuanti SC" panose="02010600040101010101" pitchFamily="2" charset="-122"/>
              </a:rPr>
              <a:t> </a:t>
            </a:r>
            <a:r>
              <a:rPr lang="en-US" altLang="zh-TW" sz="1600" dirty="0">
                <a:latin typeface="Yuanti SC" panose="02010600040101010101" pitchFamily="2" charset="-122"/>
                <a:ea typeface="Yuanti SC" panose="02010600040101010101" pitchFamily="2" charset="-122"/>
                <a:hlinkClick r:id="rId8"/>
              </a:rPr>
              <a:t>https://page.line.me/?accountId=708erflu</a:t>
            </a:r>
            <a:endParaRPr lang="en-US" altLang="zh-TW" sz="1600" dirty="0">
              <a:latin typeface="Yuanti SC" panose="02010600040101010101" pitchFamily="2" charset="-122"/>
              <a:ea typeface="Yuanti SC" panose="02010600040101010101" pitchFamily="2" charset="-122"/>
            </a:endParaRPr>
          </a:p>
        </p:txBody>
      </p:sp>
    </p:spTree>
    <p:extLst>
      <p:ext uri="{BB962C8B-B14F-4D97-AF65-F5344CB8AC3E}">
        <p14:creationId xmlns:p14="http://schemas.microsoft.com/office/powerpoint/2010/main" val="11256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3576866-703E-2947-A82E-A4B1EF8632E6}"/>
              </a:ext>
            </a:extLst>
          </p:cNvPr>
          <p:cNvSpPr/>
          <p:nvPr/>
        </p:nvSpPr>
        <p:spPr>
          <a:xfrm>
            <a:off x="0" y="0"/>
            <a:ext cx="9601200" cy="5400675"/>
          </a:xfrm>
          <a:prstGeom prst="rect">
            <a:avLst/>
          </a:prstGeom>
          <a:solidFill>
            <a:schemeClr val="accent6">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TW" altLang="en-US" sz="4267" dirty="0"/>
          </a:p>
        </p:txBody>
      </p:sp>
      <p:sp>
        <p:nvSpPr>
          <p:cNvPr id="5" name="矩形 4">
            <a:extLst>
              <a:ext uri="{FF2B5EF4-FFF2-40B4-BE49-F238E27FC236}">
                <a16:creationId xmlns:a16="http://schemas.microsoft.com/office/drawing/2014/main" id="{4F09870D-64AD-9B41-8DEA-8011A2D5CE45}"/>
              </a:ext>
            </a:extLst>
          </p:cNvPr>
          <p:cNvSpPr>
            <a:spLocks noChangeAspect="1"/>
          </p:cNvSpPr>
          <p:nvPr/>
        </p:nvSpPr>
        <p:spPr>
          <a:xfrm>
            <a:off x="266178" y="1"/>
            <a:ext cx="9068843" cy="5400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267" dirty="0"/>
          </a:p>
        </p:txBody>
      </p:sp>
      <p:pic>
        <p:nvPicPr>
          <p:cNvPr id="21" name="圖片 20">
            <a:extLst>
              <a:ext uri="{FF2B5EF4-FFF2-40B4-BE49-F238E27FC236}">
                <a16:creationId xmlns:a16="http://schemas.microsoft.com/office/drawing/2014/main" id="{90A85D86-232C-8559-4F6F-F01483CBB23F}"/>
              </a:ext>
            </a:extLst>
          </p:cNvPr>
          <p:cNvPicPr>
            <a:picLocks noChangeAspect="1"/>
          </p:cNvPicPr>
          <p:nvPr/>
        </p:nvPicPr>
        <p:blipFill rotWithShape="1">
          <a:blip r:embed="rId3"/>
          <a:srcRect t="1168" r="59816"/>
          <a:stretch/>
        </p:blipFill>
        <p:spPr>
          <a:xfrm>
            <a:off x="6499326" y="619541"/>
            <a:ext cx="2709697" cy="4165261"/>
          </a:xfrm>
          <a:prstGeom prst="rect">
            <a:avLst/>
          </a:prstGeom>
        </p:spPr>
      </p:pic>
      <p:sp>
        <p:nvSpPr>
          <p:cNvPr id="9" name="圓角矩形 8">
            <a:extLst>
              <a:ext uri="{FF2B5EF4-FFF2-40B4-BE49-F238E27FC236}">
                <a16:creationId xmlns:a16="http://schemas.microsoft.com/office/drawing/2014/main" id="{3CD6A487-DA25-10B6-C06D-67BEBCECE628}"/>
              </a:ext>
            </a:extLst>
          </p:cNvPr>
          <p:cNvSpPr/>
          <p:nvPr/>
        </p:nvSpPr>
        <p:spPr>
          <a:xfrm>
            <a:off x="1747025" y="1306931"/>
            <a:ext cx="2914427" cy="429306"/>
          </a:xfrm>
          <a:prstGeom prst="roundRect">
            <a:avLst>
              <a:gd name="adj" fmla="val 50000"/>
            </a:avLst>
          </a:prstGeom>
        </p:spPr>
        <p:style>
          <a:lnRef idx="2">
            <a:schemeClr val="accent6"/>
          </a:lnRef>
          <a:fillRef idx="1">
            <a:schemeClr val="lt1"/>
          </a:fillRef>
          <a:effectRef idx="0">
            <a:schemeClr val="accent6"/>
          </a:effectRef>
          <a:fontRef idx="minor">
            <a:schemeClr val="dk1"/>
          </a:fontRef>
        </p:style>
        <p:txBody>
          <a:bodyPr rtlCol="0" anchor="ctr"/>
          <a:lstStyle/>
          <a:p>
            <a:pPr algn="r"/>
            <a:r>
              <a:rPr lang="zh-TW" altLang="en-US" sz="2000" b="1" spc="600" dirty="0">
                <a:solidFill>
                  <a:schemeClr val="tx1"/>
                </a:solidFill>
                <a:latin typeface="Yuanti SC" panose="02010600040101010101" pitchFamily="2" charset="-122"/>
                <a:ea typeface="Yuanti SC" panose="02010600040101010101" pitchFamily="2" charset="-122"/>
                <a:cs typeface="Yuppy SC" panose="020F0603040207020204" pitchFamily="34" charset="-122"/>
              </a:rPr>
              <a:t>專案緣起</a:t>
            </a:r>
          </a:p>
        </p:txBody>
      </p:sp>
      <p:sp>
        <p:nvSpPr>
          <p:cNvPr id="3" name="圓角矩形 2">
            <a:extLst>
              <a:ext uri="{FF2B5EF4-FFF2-40B4-BE49-F238E27FC236}">
                <a16:creationId xmlns:a16="http://schemas.microsoft.com/office/drawing/2014/main" id="{0C5A6689-B63E-FA54-3B1A-67B4AAD47FBE}"/>
              </a:ext>
            </a:extLst>
          </p:cNvPr>
          <p:cNvSpPr/>
          <p:nvPr/>
        </p:nvSpPr>
        <p:spPr>
          <a:xfrm>
            <a:off x="1656229" y="1306931"/>
            <a:ext cx="447448" cy="429306"/>
          </a:xfrm>
          <a:prstGeom prst="roundRect">
            <a:avLst>
              <a:gd name="adj" fmla="val 50000"/>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 altLang="zh-TW" sz="2800"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1</a:t>
            </a:r>
          </a:p>
        </p:txBody>
      </p:sp>
      <p:sp>
        <p:nvSpPr>
          <p:cNvPr id="12" name="圓角矩形 11">
            <a:extLst>
              <a:ext uri="{FF2B5EF4-FFF2-40B4-BE49-F238E27FC236}">
                <a16:creationId xmlns:a16="http://schemas.microsoft.com/office/drawing/2014/main" id="{E7D3B828-0477-8AE9-30E3-ED2252B4E034}"/>
              </a:ext>
            </a:extLst>
          </p:cNvPr>
          <p:cNvSpPr/>
          <p:nvPr/>
        </p:nvSpPr>
        <p:spPr>
          <a:xfrm>
            <a:off x="2528531" y="2069072"/>
            <a:ext cx="2914427" cy="429306"/>
          </a:xfrm>
          <a:prstGeom prst="roundRect">
            <a:avLst>
              <a:gd name="adj" fmla="val 50000"/>
            </a:avLst>
          </a:prstGeom>
        </p:spPr>
        <p:style>
          <a:lnRef idx="2">
            <a:schemeClr val="accent6"/>
          </a:lnRef>
          <a:fillRef idx="1">
            <a:schemeClr val="lt1"/>
          </a:fillRef>
          <a:effectRef idx="0">
            <a:schemeClr val="accent6"/>
          </a:effectRef>
          <a:fontRef idx="minor">
            <a:schemeClr val="dk1"/>
          </a:fontRef>
        </p:style>
        <p:txBody>
          <a:bodyPr rtlCol="0" anchor="ctr"/>
          <a:lstStyle/>
          <a:p>
            <a:pPr algn="r"/>
            <a:r>
              <a:rPr lang="zh-TW" altLang="en-US" sz="2000" b="1" spc="600" dirty="0">
                <a:solidFill>
                  <a:schemeClr val="tx1"/>
                </a:solidFill>
                <a:latin typeface="Yuanti SC" panose="02010600040101010101" pitchFamily="2" charset="-122"/>
                <a:ea typeface="Yuanti SC" panose="02010600040101010101" pitchFamily="2" charset="-122"/>
                <a:cs typeface="Yuppy SC" panose="020F0603040207020204" pitchFamily="34" charset="-122"/>
              </a:rPr>
              <a:t>專案架構</a:t>
            </a:r>
          </a:p>
        </p:txBody>
      </p:sp>
      <p:sp>
        <p:nvSpPr>
          <p:cNvPr id="13" name="圓角矩形 12">
            <a:extLst>
              <a:ext uri="{FF2B5EF4-FFF2-40B4-BE49-F238E27FC236}">
                <a16:creationId xmlns:a16="http://schemas.microsoft.com/office/drawing/2014/main" id="{F5E872F2-061A-5E03-352F-42D5DDCD1BB3}"/>
              </a:ext>
            </a:extLst>
          </p:cNvPr>
          <p:cNvSpPr/>
          <p:nvPr/>
        </p:nvSpPr>
        <p:spPr>
          <a:xfrm>
            <a:off x="2437735" y="2069557"/>
            <a:ext cx="447448" cy="429306"/>
          </a:xfrm>
          <a:prstGeom prst="roundRect">
            <a:avLst>
              <a:gd name="adj" fmla="val 50000"/>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 altLang="zh-TW" sz="2800"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2</a:t>
            </a:r>
          </a:p>
        </p:txBody>
      </p:sp>
      <p:sp>
        <p:nvSpPr>
          <p:cNvPr id="14" name="圓角矩形 13">
            <a:extLst>
              <a:ext uri="{FF2B5EF4-FFF2-40B4-BE49-F238E27FC236}">
                <a16:creationId xmlns:a16="http://schemas.microsoft.com/office/drawing/2014/main" id="{0C9C08AD-4EC2-95DF-FFF8-1837E653AC2B}"/>
              </a:ext>
            </a:extLst>
          </p:cNvPr>
          <p:cNvSpPr/>
          <p:nvPr/>
        </p:nvSpPr>
        <p:spPr>
          <a:xfrm>
            <a:off x="1747025" y="2831213"/>
            <a:ext cx="2914427" cy="429306"/>
          </a:xfrm>
          <a:prstGeom prst="roundRect">
            <a:avLst>
              <a:gd name="adj" fmla="val 50000"/>
            </a:avLst>
          </a:prstGeom>
        </p:spPr>
        <p:style>
          <a:lnRef idx="2">
            <a:schemeClr val="accent6"/>
          </a:lnRef>
          <a:fillRef idx="1">
            <a:schemeClr val="lt1"/>
          </a:fillRef>
          <a:effectRef idx="0">
            <a:schemeClr val="accent6"/>
          </a:effectRef>
          <a:fontRef idx="minor">
            <a:schemeClr val="dk1"/>
          </a:fontRef>
        </p:style>
        <p:txBody>
          <a:bodyPr rtlCol="0" anchor="ctr"/>
          <a:lstStyle/>
          <a:p>
            <a:pPr algn="r"/>
            <a:r>
              <a:rPr lang="zh-TW" altLang="en-US" sz="2000" b="1" spc="600" dirty="0">
                <a:solidFill>
                  <a:schemeClr val="tx1"/>
                </a:solidFill>
                <a:latin typeface="Yuanti SC" panose="02010600040101010101" pitchFamily="2" charset="-122"/>
                <a:ea typeface="Yuanti SC" panose="02010600040101010101" pitchFamily="2" charset="-122"/>
                <a:cs typeface="Yuppy SC" panose="020F0603040207020204" pitchFamily="34" charset="-122"/>
              </a:rPr>
              <a:t>相關網站介紹</a:t>
            </a:r>
          </a:p>
        </p:txBody>
      </p:sp>
      <p:sp>
        <p:nvSpPr>
          <p:cNvPr id="15" name="圓角矩形 14">
            <a:extLst>
              <a:ext uri="{FF2B5EF4-FFF2-40B4-BE49-F238E27FC236}">
                <a16:creationId xmlns:a16="http://schemas.microsoft.com/office/drawing/2014/main" id="{2A17DE9E-CABB-DC82-E086-0C5DBD1575B5}"/>
              </a:ext>
            </a:extLst>
          </p:cNvPr>
          <p:cNvSpPr/>
          <p:nvPr/>
        </p:nvSpPr>
        <p:spPr>
          <a:xfrm>
            <a:off x="1656229" y="2828730"/>
            <a:ext cx="447448" cy="429306"/>
          </a:xfrm>
          <a:prstGeom prst="roundRect">
            <a:avLst>
              <a:gd name="adj" fmla="val 50000"/>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 altLang="zh-TW" sz="2800"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3</a:t>
            </a:r>
          </a:p>
        </p:txBody>
      </p:sp>
      <p:sp>
        <p:nvSpPr>
          <p:cNvPr id="16" name="圓角矩形 15">
            <a:extLst>
              <a:ext uri="{FF2B5EF4-FFF2-40B4-BE49-F238E27FC236}">
                <a16:creationId xmlns:a16="http://schemas.microsoft.com/office/drawing/2014/main" id="{42DBB015-9BD5-5321-F420-146D16E19C74}"/>
              </a:ext>
            </a:extLst>
          </p:cNvPr>
          <p:cNvSpPr/>
          <p:nvPr/>
        </p:nvSpPr>
        <p:spPr>
          <a:xfrm>
            <a:off x="2528531" y="3593354"/>
            <a:ext cx="2914427" cy="429306"/>
          </a:xfrm>
          <a:prstGeom prst="roundRect">
            <a:avLst>
              <a:gd name="adj" fmla="val 50000"/>
            </a:avLst>
          </a:prstGeom>
        </p:spPr>
        <p:style>
          <a:lnRef idx="2">
            <a:schemeClr val="accent6"/>
          </a:lnRef>
          <a:fillRef idx="1">
            <a:schemeClr val="lt1"/>
          </a:fillRef>
          <a:effectRef idx="0">
            <a:schemeClr val="accent6"/>
          </a:effectRef>
          <a:fontRef idx="minor">
            <a:schemeClr val="dk1"/>
          </a:fontRef>
        </p:style>
        <p:txBody>
          <a:bodyPr rtlCol="0" anchor="ctr"/>
          <a:lstStyle/>
          <a:p>
            <a:pPr algn="r"/>
            <a:r>
              <a:rPr lang="zh-TW" altLang="en-US" sz="2000" b="1" spc="600" dirty="0">
                <a:solidFill>
                  <a:schemeClr val="tx1"/>
                </a:solidFill>
                <a:latin typeface="Yuanti SC" panose="02010600040101010101" pitchFamily="2" charset="-122"/>
                <a:ea typeface="Yuanti SC" panose="02010600040101010101" pitchFamily="2" charset="-122"/>
                <a:cs typeface="Yuppy SC" panose="020F0603040207020204" pitchFamily="34" charset="-122"/>
              </a:rPr>
              <a:t>專案演示</a:t>
            </a:r>
          </a:p>
        </p:txBody>
      </p:sp>
      <p:sp>
        <p:nvSpPr>
          <p:cNvPr id="17" name="圓角矩形 16">
            <a:extLst>
              <a:ext uri="{FF2B5EF4-FFF2-40B4-BE49-F238E27FC236}">
                <a16:creationId xmlns:a16="http://schemas.microsoft.com/office/drawing/2014/main" id="{6C72771F-F0BD-2770-E365-B07AC167B9DF}"/>
              </a:ext>
            </a:extLst>
          </p:cNvPr>
          <p:cNvSpPr/>
          <p:nvPr/>
        </p:nvSpPr>
        <p:spPr>
          <a:xfrm>
            <a:off x="2437735" y="3588817"/>
            <a:ext cx="447448" cy="429306"/>
          </a:xfrm>
          <a:prstGeom prst="roundRect">
            <a:avLst>
              <a:gd name="adj" fmla="val 50000"/>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 altLang="zh-TW" sz="2800"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4</a:t>
            </a:r>
          </a:p>
        </p:txBody>
      </p:sp>
      <p:sp>
        <p:nvSpPr>
          <p:cNvPr id="18" name="圓角矩形 17">
            <a:extLst>
              <a:ext uri="{FF2B5EF4-FFF2-40B4-BE49-F238E27FC236}">
                <a16:creationId xmlns:a16="http://schemas.microsoft.com/office/drawing/2014/main" id="{07A0BF61-5332-8B98-0DAC-2BA012D6FE2E}"/>
              </a:ext>
            </a:extLst>
          </p:cNvPr>
          <p:cNvSpPr/>
          <p:nvPr/>
        </p:nvSpPr>
        <p:spPr>
          <a:xfrm>
            <a:off x="1747025" y="4355496"/>
            <a:ext cx="2914427" cy="429306"/>
          </a:xfrm>
          <a:prstGeom prst="roundRect">
            <a:avLst>
              <a:gd name="adj" fmla="val 50000"/>
            </a:avLst>
          </a:prstGeom>
        </p:spPr>
        <p:style>
          <a:lnRef idx="2">
            <a:schemeClr val="accent6"/>
          </a:lnRef>
          <a:fillRef idx="1">
            <a:schemeClr val="lt1"/>
          </a:fillRef>
          <a:effectRef idx="0">
            <a:schemeClr val="accent6"/>
          </a:effectRef>
          <a:fontRef idx="minor">
            <a:schemeClr val="dk1"/>
          </a:fontRef>
        </p:style>
        <p:txBody>
          <a:bodyPr rtlCol="0" anchor="ctr"/>
          <a:lstStyle/>
          <a:p>
            <a:pPr algn="r"/>
            <a:r>
              <a:rPr lang="zh-TW" altLang="en-US" sz="2000" b="1" spc="600" dirty="0">
                <a:solidFill>
                  <a:schemeClr val="tx1"/>
                </a:solidFill>
                <a:latin typeface="Yuanti SC" panose="02010600040101010101" pitchFamily="2" charset="-122"/>
                <a:ea typeface="Yuanti SC" panose="02010600040101010101" pitchFamily="2" charset="-122"/>
                <a:cs typeface="Yuppy SC" panose="020F0603040207020204" pitchFamily="34" charset="-122"/>
              </a:rPr>
              <a:t>心得分享</a:t>
            </a:r>
          </a:p>
        </p:txBody>
      </p:sp>
      <p:sp>
        <p:nvSpPr>
          <p:cNvPr id="19" name="圓角矩形 18">
            <a:extLst>
              <a:ext uri="{FF2B5EF4-FFF2-40B4-BE49-F238E27FC236}">
                <a16:creationId xmlns:a16="http://schemas.microsoft.com/office/drawing/2014/main" id="{D6C288B5-62D1-E87B-030D-46DCA6CCAF1C}"/>
              </a:ext>
            </a:extLst>
          </p:cNvPr>
          <p:cNvSpPr/>
          <p:nvPr/>
        </p:nvSpPr>
        <p:spPr>
          <a:xfrm>
            <a:off x="1656229" y="4355496"/>
            <a:ext cx="447448" cy="429306"/>
          </a:xfrm>
          <a:prstGeom prst="roundRect">
            <a:avLst>
              <a:gd name="adj" fmla="val 50000"/>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 altLang="zh-TW" sz="2800"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5</a:t>
            </a:r>
          </a:p>
        </p:txBody>
      </p:sp>
      <p:sp>
        <p:nvSpPr>
          <p:cNvPr id="6" name="圓角矩形 5">
            <a:extLst>
              <a:ext uri="{FF2B5EF4-FFF2-40B4-BE49-F238E27FC236}">
                <a16:creationId xmlns:a16="http://schemas.microsoft.com/office/drawing/2014/main" id="{8722473C-9C77-8EE4-420C-92C73B7851BC}"/>
              </a:ext>
            </a:extLst>
          </p:cNvPr>
          <p:cNvSpPr/>
          <p:nvPr/>
        </p:nvSpPr>
        <p:spPr>
          <a:xfrm>
            <a:off x="785138" y="458489"/>
            <a:ext cx="2266817" cy="501021"/>
          </a:xfrm>
          <a:prstGeom prst="roundRect">
            <a:avLst>
              <a:gd name="adj" fmla="val 50000"/>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 altLang="zh-TW"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endParaRPr>
          </a:p>
        </p:txBody>
      </p:sp>
      <p:sp>
        <p:nvSpPr>
          <p:cNvPr id="2" name="圓角矩形 1">
            <a:extLst>
              <a:ext uri="{FF2B5EF4-FFF2-40B4-BE49-F238E27FC236}">
                <a16:creationId xmlns:a16="http://schemas.microsoft.com/office/drawing/2014/main" id="{E06FCA51-E6E6-8EE5-439E-A0B91DC9112A}"/>
              </a:ext>
            </a:extLst>
          </p:cNvPr>
          <p:cNvSpPr/>
          <p:nvPr/>
        </p:nvSpPr>
        <p:spPr>
          <a:xfrm>
            <a:off x="746544" y="420884"/>
            <a:ext cx="2266817" cy="501021"/>
          </a:xfrm>
          <a:prstGeom prst="roundRect">
            <a:avLst>
              <a:gd name="adj" fmla="val 5000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sz="2800" b="1" dirty="0">
                <a:solidFill>
                  <a:schemeClr val="tx1"/>
                </a:solidFill>
                <a:latin typeface="Yuanti SC" panose="02010600040101010101" pitchFamily="2" charset="-122"/>
                <a:ea typeface="Yuanti SC" panose="02010600040101010101" pitchFamily="2" charset="-122"/>
                <a:cs typeface="Yuppy SC" panose="020F0603040207020204" pitchFamily="34" charset="-122"/>
              </a:rPr>
              <a:t>目錄</a:t>
            </a:r>
            <a:endParaRPr lang="en" altLang="zh-TW" sz="2800" b="1" dirty="0">
              <a:solidFill>
                <a:schemeClr val="tx1"/>
              </a:solidFill>
              <a:latin typeface="Yuanti SC" panose="02010600040101010101" pitchFamily="2" charset="-122"/>
              <a:ea typeface="Yuanti SC" panose="02010600040101010101" pitchFamily="2" charset="-122"/>
              <a:cs typeface="Yuppy SC" panose="020F0603040207020204" pitchFamily="34" charset="-122"/>
            </a:endParaRPr>
          </a:p>
        </p:txBody>
      </p:sp>
    </p:spTree>
    <p:extLst>
      <p:ext uri="{BB962C8B-B14F-4D97-AF65-F5344CB8AC3E}">
        <p14:creationId xmlns:p14="http://schemas.microsoft.com/office/powerpoint/2010/main" val="1330109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3576866-703E-2947-A82E-A4B1EF8632E6}"/>
              </a:ext>
            </a:extLst>
          </p:cNvPr>
          <p:cNvSpPr/>
          <p:nvPr/>
        </p:nvSpPr>
        <p:spPr>
          <a:xfrm>
            <a:off x="0" y="4473388"/>
            <a:ext cx="9601200" cy="927287"/>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TW" altLang="en-US" sz="4267" dirty="0"/>
          </a:p>
        </p:txBody>
      </p:sp>
      <p:sp>
        <p:nvSpPr>
          <p:cNvPr id="7" name="圓角矩形 6">
            <a:extLst>
              <a:ext uri="{FF2B5EF4-FFF2-40B4-BE49-F238E27FC236}">
                <a16:creationId xmlns:a16="http://schemas.microsoft.com/office/drawing/2014/main" id="{56E10C62-AFB2-6C0B-D331-A35E92FC34E1}"/>
              </a:ext>
            </a:extLst>
          </p:cNvPr>
          <p:cNvSpPr/>
          <p:nvPr/>
        </p:nvSpPr>
        <p:spPr>
          <a:xfrm>
            <a:off x="1889311" y="4169591"/>
            <a:ext cx="5822577" cy="551329"/>
          </a:xfrm>
          <a:prstGeom prst="roundRect">
            <a:avLst>
              <a:gd name="adj" fmla="val 50000"/>
            </a:avLst>
          </a:prstGeom>
          <a:solidFill>
            <a:schemeClr val="bg1"/>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sz="2800" b="1" dirty="0">
                <a:solidFill>
                  <a:schemeClr val="tx1"/>
                </a:solidFill>
                <a:latin typeface="Yuanti SC" panose="02010600040101010101" pitchFamily="2" charset="-122"/>
                <a:ea typeface="Yuanti SC" panose="02010600040101010101" pitchFamily="2" charset="-122"/>
                <a:cs typeface="Yuppy SC" panose="020F0603040207020204" pitchFamily="34" charset="-122"/>
              </a:rPr>
              <a:t>資料分析</a:t>
            </a:r>
            <a:r>
              <a:rPr lang="en-US" altLang="zh-TW" sz="2800" b="1" dirty="0">
                <a:solidFill>
                  <a:schemeClr val="tx1"/>
                </a:solidFill>
                <a:latin typeface="Yuanti SC" panose="02010600040101010101" pitchFamily="2" charset="-122"/>
                <a:ea typeface="Yuanti SC" panose="02010600040101010101" pitchFamily="2" charset="-122"/>
                <a:cs typeface="Yuppy SC" panose="020F0603040207020204" pitchFamily="34" charset="-122"/>
              </a:rPr>
              <a:t>–</a:t>
            </a:r>
            <a:r>
              <a:rPr lang="zh-TW" altLang="en-US" sz="2800" b="1" dirty="0">
                <a:solidFill>
                  <a:schemeClr val="tx1"/>
                </a:solidFill>
                <a:latin typeface="Yuanti SC" panose="02010600040101010101" pitchFamily="2" charset="-122"/>
                <a:ea typeface="Yuanti SC" panose="02010600040101010101" pitchFamily="2" charset="-122"/>
                <a:cs typeface="Yuppy SC" panose="020F0603040207020204" pitchFamily="34" charset="-122"/>
              </a:rPr>
              <a:t>給</a:t>
            </a:r>
            <a:r>
              <a:rPr lang="en-US" altLang="zh-TW" sz="2800" b="1" dirty="0">
                <a:solidFill>
                  <a:schemeClr val="tx1"/>
                </a:solidFill>
                <a:latin typeface="Yuanti SC" panose="02010600040101010101" pitchFamily="2" charset="-122"/>
                <a:ea typeface="Yuanti SC" panose="02010600040101010101" pitchFamily="2" charset="-122"/>
                <a:cs typeface="Yuppy SC" panose="020F0603040207020204" pitchFamily="34" charset="-122"/>
              </a:rPr>
              <a:t>SHINY BEAR</a:t>
            </a:r>
            <a:r>
              <a:rPr lang="zh-TW" altLang="en-US" sz="2800" b="1" dirty="0">
                <a:solidFill>
                  <a:schemeClr val="tx1"/>
                </a:solidFill>
                <a:latin typeface="Yuanti SC" panose="02010600040101010101" pitchFamily="2" charset="-122"/>
                <a:ea typeface="Yuanti SC" panose="02010600040101010101" pitchFamily="2" charset="-122"/>
                <a:cs typeface="Yuppy SC" panose="020F0603040207020204" pitchFamily="34" charset="-122"/>
              </a:rPr>
              <a:t>一個家</a:t>
            </a:r>
            <a:endParaRPr lang="en" altLang="zh-TW" sz="2800" b="1" dirty="0">
              <a:solidFill>
                <a:schemeClr val="tx1"/>
              </a:solidFill>
              <a:latin typeface="Yuanti SC" panose="02010600040101010101" pitchFamily="2" charset="-122"/>
              <a:ea typeface="Yuanti SC" panose="02010600040101010101" pitchFamily="2" charset="-122"/>
              <a:cs typeface="Yuppy SC" panose="020F0603040207020204" pitchFamily="34" charset="-122"/>
            </a:endParaRPr>
          </a:p>
        </p:txBody>
      </p:sp>
      <p:sp>
        <p:nvSpPr>
          <p:cNvPr id="2" name="圓角矩形 1">
            <a:extLst>
              <a:ext uri="{FF2B5EF4-FFF2-40B4-BE49-F238E27FC236}">
                <a16:creationId xmlns:a16="http://schemas.microsoft.com/office/drawing/2014/main" id="{436EC55B-0DAD-9D93-04E1-064CB5DA4098}"/>
              </a:ext>
            </a:extLst>
          </p:cNvPr>
          <p:cNvSpPr/>
          <p:nvPr/>
        </p:nvSpPr>
        <p:spPr>
          <a:xfrm>
            <a:off x="7264440" y="4507725"/>
            <a:ext cx="447448" cy="429306"/>
          </a:xfrm>
          <a:prstGeom prst="roundRect">
            <a:avLst>
              <a:gd name="adj" fmla="val 50000"/>
            </a:avLst>
          </a:prstGeom>
          <a:solidFill>
            <a:schemeClr val="accen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sz="2800"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a:t>
            </a:r>
            <a:endParaRPr lang="en" altLang="zh-TW" sz="2800" b="1" dirty="0">
              <a:solidFill>
                <a:schemeClr val="bg1"/>
              </a:solidFill>
              <a:latin typeface="Yuppy SC" panose="020F0603040207020204" pitchFamily="34" charset="-122"/>
              <a:ea typeface="Yuppy SC" panose="020F0603040207020204" pitchFamily="34" charset="-122"/>
              <a:cs typeface="Yuppy SC" panose="020F0603040207020204" pitchFamily="34" charset="-122"/>
            </a:endParaRPr>
          </a:p>
        </p:txBody>
      </p:sp>
      <p:pic>
        <p:nvPicPr>
          <p:cNvPr id="12" name="圖片 11">
            <a:extLst>
              <a:ext uri="{FF2B5EF4-FFF2-40B4-BE49-F238E27FC236}">
                <a16:creationId xmlns:a16="http://schemas.microsoft.com/office/drawing/2014/main" id="{4AD5A87F-2F88-7C2D-5BC0-6A5CF025DA50}"/>
              </a:ext>
            </a:extLst>
          </p:cNvPr>
          <p:cNvPicPr>
            <a:picLocks noChangeAspect="1"/>
          </p:cNvPicPr>
          <p:nvPr/>
        </p:nvPicPr>
        <p:blipFill rotWithShape="1">
          <a:blip r:embed="rId3"/>
          <a:srcRect t="34190" b="1530"/>
          <a:stretch/>
        </p:blipFill>
        <p:spPr>
          <a:xfrm>
            <a:off x="-8310" y="186821"/>
            <a:ext cx="9601199" cy="3857261"/>
          </a:xfrm>
          <a:prstGeom prst="rect">
            <a:avLst/>
          </a:prstGeom>
        </p:spPr>
      </p:pic>
      <p:sp>
        <p:nvSpPr>
          <p:cNvPr id="13" name="平行四邊形 12">
            <a:extLst>
              <a:ext uri="{FF2B5EF4-FFF2-40B4-BE49-F238E27FC236}">
                <a16:creationId xmlns:a16="http://schemas.microsoft.com/office/drawing/2014/main" id="{BA4060AD-05EF-31B6-5CE3-E6D7BC8F0B00}"/>
              </a:ext>
            </a:extLst>
          </p:cNvPr>
          <p:cNvSpPr/>
          <p:nvPr/>
        </p:nvSpPr>
        <p:spPr>
          <a:xfrm>
            <a:off x="229387" y="4701927"/>
            <a:ext cx="1512916" cy="551329"/>
          </a:xfrm>
          <a:prstGeom prst="parallelogram">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sz="2800" b="1" dirty="0">
                <a:solidFill>
                  <a:schemeClr val="tx1"/>
                </a:solidFill>
                <a:latin typeface="Yuanti SC" panose="02010600040101010101" pitchFamily="2" charset="-122"/>
                <a:ea typeface="Yuanti SC" panose="02010600040101010101" pitchFamily="2" charset="-122"/>
                <a:cs typeface="Yuppy SC" panose="020F0603040207020204" pitchFamily="34" charset="-122"/>
              </a:rPr>
              <a:t>Part 2</a:t>
            </a:r>
            <a:endParaRPr lang="en" altLang="zh-TW" sz="2800" b="1" dirty="0">
              <a:solidFill>
                <a:schemeClr val="tx1"/>
              </a:solidFill>
              <a:latin typeface="Yuanti SC" panose="02010600040101010101" pitchFamily="2" charset="-122"/>
              <a:ea typeface="Yuanti SC" panose="02010600040101010101" pitchFamily="2" charset="-122"/>
              <a:cs typeface="Yuppy SC" panose="020F0603040207020204" pitchFamily="34" charset="-122"/>
            </a:endParaRPr>
          </a:p>
        </p:txBody>
      </p:sp>
    </p:spTree>
    <p:extLst>
      <p:ext uri="{BB962C8B-B14F-4D97-AF65-F5344CB8AC3E}">
        <p14:creationId xmlns:p14="http://schemas.microsoft.com/office/powerpoint/2010/main" val="41000273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3576866-703E-2947-A82E-A4B1EF8632E6}"/>
              </a:ext>
            </a:extLst>
          </p:cNvPr>
          <p:cNvSpPr/>
          <p:nvPr/>
        </p:nvSpPr>
        <p:spPr>
          <a:xfrm>
            <a:off x="0" y="0"/>
            <a:ext cx="9601200" cy="540067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TW" altLang="en-US" sz="4267" dirty="0"/>
          </a:p>
        </p:txBody>
      </p:sp>
      <p:sp>
        <p:nvSpPr>
          <p:cNvPr id="5" name="矩形 4">
            <a:extLst>
              <a:ext uri="{FF2B5EF4-FFF2-40B4-BE49-F238E27FC236}">
                <a16:creationId xmlns:a16="http://schemas.microsoft.com/office/drawing/2014/main" id="{4F09870D-64AD-9B41-8DEA-8011A2D5CE45}"/>
              </a:ext>
            </a:extLst>
          </p:cNvPr>
          <p:cNvSpPr>
            <a:spLocks noChangeAspect="1"/>
          </p:cNvSpPr>
          <p:nvPr/>
        </p:nvSpPr>
        <p:spPr>
          <a:xfrm>
            <a:off x="266178" y="1"/>
            <a:ext cx="9068843" cy="5400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267" dirty="0"/>
          </a:p>
        </p:txBody>
      </p:sp>
      <p:sp>
        <p:nvSpPr>
          <p:cNvPr id="9" name="圓角矩形 8">
            <a:extLst>
              <a:ext uri="{FF2B5EF4-FFF2-40B4-BE49-F238E27FC236}">
                <a16:creationId xmlns:a16="http://schemas.microsoft.com/office/drawing/2014/main" id="{3CD6A487-DA25-10B6-C06D-67BEBCECE628}"/>
              </a:ext>
            </a:extLst>
          </p:cNvPr>
          <p:cNvSpPr/>
          <p:nvPr/>
        </p:nvSpPr>
        <p:spPr>
          <a:xfrm>
            <a:off x="1747025" y="1306931"/>
            <a:ext cx="2439493" cy="429306"/>
          </a:xfrm>
          <a:prstGeom prst="roundRect">
            <a:avLst>
              <a:gd name="adj" fmla="val 50000"/>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r"/>
            <a:r>
              <a:rPr lang="zh-TW" altLang="en-US" sz="2000" b="1" spc="600" dirty="0">
                <a:solidFill>
                  <a:schemeClr val="tx1"/>
                </a:solidFill>
                <a:latin typeface="Yuanti SC" panose="02010600040101010101" pitchFamily="2" charset="-122"/>
                <a:ea typeface="Yuanti SC" panose="02010600040101010101" pitchFamily="2" charset="-122"/>
                <a:cs typeface="Yuppy SC" panose="020F0603040207020204" pitchFamily="34" charset="-122"/>
              </a:rPr>
              <a:t>專案緣起</a:t>
            </a:r>
          </a:p>
        </p:txBody>
      </p:sp>
      <p:sp>
        <p:nvSpPr>
          <p:cNvPr id="3" name="圓角矩形 2">
            <a:extLst>
              <a:ext uri="{FF2B5EF4-FFF2-40B4-BE49-F238E27FC236}">
                <a16:creationId xmlns:a16="http://schemas.microsoft.com/office/drawing/2014/main" id="{0C5A6689-B63E-FA54-3B1A-67B4AAD47FBE}"/>
              </a:ext>
            </a:extLst>
          </p:cNvPr>
          <p:cNvSpPr/>
          <p:nvPr/>
        </p:nvSpPr>
        <p:spPr>
          <a:xfrm>
            <a:off x="1656229" y="1306931"/>
            <a:ext cx="447448" cy="429306"/>
          </a:xfrm>
          <a:prstGeom prst="roundRect">
            <a:avLst>
              <a:gd name="adj" fmla="val 50000"/>
            </a:avLst>
          </a:prstGeom>
          <a:solidFill>
            <a:schemeClr val="accent1"/>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 altLang="zh-TW" sz="2800"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1</a:t>
            </a:r>
          </a:p>
        </p:txBody>
      </p:sp>
      <p:sp>
        <p:nvSpPr>
          <p:cNvPr id="12" name="圓角矩形 11">
            <a:extLst>
              <a:ext uri="{FF2B5EF4-FFF2-40B4-BE49-F238E27FC236}">
                <a16:creationId xmlns:a16="http://schemas.microsoft.com/office/drawing/2014/main" id="{E7D3B828-0477-8AE9-30E3-ED2252B4E034}"/>
              </a:ext>
            </a:extLst>
          </p:cNvPr>
          <p:cNvSpPr/>
          <p:nvPr/>
        </p:nvSpPr>
        <p:spPr>
          <a:xfrm>
            <a:off x="2528531" y="2069072"/>
            <a:ext cx="4428323" cy="429306"/>
          </a:xfrm>
          <a:prstGeom prst="roundRect">
            <a:avLst>
              <a:gd name="adj" fmla="val 50000"/>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r"/>
            <a:r>
              <a:rPr lang="zh-TW" altLang="en-US" sz="20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rPr>
              <a:t>不動產第一次登記棟數</a:t>
            </a:r>
            <a:endParaRPr lang="zh-TW" altLang="en-US" sz="2000" b="1" spc="600" dirty="0">
              <a:solidFill>
                <a:schemeClr val="tx1"/>
              </a:solidFill>
              <a:latin typeface="Yuanti SC" panose="02010600040101010101" pitchFamily="2" charset="-122"/>
              <a:ea typeface="Yuanti SC" panose="02010600040101010101" pitchFamily="2" charset="-122"/>
              <a:cs typeface="Yuppy SC" panose="020F0603040207020204" pitchFamily="34" charset="-122"/>
            </a:endParaRPr>
          </a:p>
        </p:txBody>
      </p:sp>
      <p:sp>
        <p:nvSpPr>
          <p:cNvPr id="13" name="圓角矩形 12">
            <a:extLst>
              <a:ext uri="{FF2B5EF4-FFF2-40B4-BE49-F238E27FC236}">
                <a16:creationId xmlns:a16="http://schemas.microsoft.com/office/drawing/2014/main" id="{F5E872F2-061A-5E03-352F-42D5DDCD1BB3}"/>
              </a:ext>
            </a:extLst>
          </p:cNvPr>
          <p:cNvSpPr/>
          <p:nvPr/>
        </p:nvSpPr>
        <p:spPr>
          <a:xfrm>
            <a:off x="2437735" y="2069557"/>
            <a:ext cx="447448" cy="429306"/>
          </a:xfrm>
          <a:prstGeom prst="roundRect">
            <a:avLst>
              <a:gd name="adj" fmla="val 50000"/>
            </a:avLst>
          </a:prstGeom>
          <a:solidFill>
            <a:schemeClr val="accent1"/>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 altLang="zh-TW" sz="2800"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2</a:t>
            </a:r>
          </a:p>
        </p:txBody>
      </p:sp>
      <p:sp>
        <p:nvSpPr>
          <p:cNvPr id="14" name="圓角矩形 13">
            <a:extLst>
              <a:ext uri="{FF2B5EF4-FFF2-40B4-BE49-F238E27FC236}">
                <a16:creationId xmlns:a16="http://schemas.microsoft.com/office/drawing/2014/main" id="{0C9C08AD-4EC2-95DF-FFF8-1837E653AC2B}"/>
              </a:ext>
            </a:extLst>
          </p:cNvPr>
          <p:cNvSpPr/>
          <p:nvPr/>
        </p:nvSpPr>
        <p:spPr>
          <a:xfrm>
            <a:off x="1747025" y="2831213"/>
            <a:ext cx="3739375" cy="429306"/>
          </a:xfrm>
          <a:prstGeom prst="roundRect">
            <a:avLst>
              <a:gd name="adj" fmla="val 50000"/>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r"/>
            <a:r>
              <a:rPr lang="zh-TW" altLang="en-US" sz="2000" b="1" spc="600" dirty="0">
                <a:solidFill>
                  <a:schemeClr val="tx1"/>
                </a:solidFill>
                <a:latin typeface="Yuanti SC" panose="02010600040101010101" pitchFamily="2" charset="-122"/>
                <a:ea typeface="Yuanti SC" panose="02010600040101010101" pitchFamily="2" charset="-122"/>
                <a:cs typeface="Yuppy SC" panose="020F0603040207020204" pitchFamily="34" charset="-122"/>
              </a:rPr>
              <a:t>不動產移轉合計棟數</a:t>
            </a:r>
          </a:p>
        </p:txBody>
      </p:sp>
      <p:sp>
        <p:nvSpPr>
          <p:cNvPr id="15" name="圓角矩形 14">
            <a:extLst>
              <a:ext uri="{FF2B5EF4-FFF2-40B4-BE49-F238E27FC236}">
                <a16:creationId xmlns:a16="http://schemas.microsoft.com/office/drawing/2014/main" id="{2A17DE9E-CABB-DC82-E086-0C5DBD1575B5}"/>
              </a:ext>
            </a:extLst>
          </p:cNvPr>
          <p:cNvSpPr/>
          <p:nvPr/>
        </p:nvSpPr>
        <p:spPr>
          <a:xfrm>
            <a:off x="1656229" y="2828730"/>
            <a:ext cx="447448" cy="429306"/>
          </a:xfrm>
          <a:prstGeom prst="roundRect">
            <a:avLst>
              <a:gd name="adj" fmla="val 50000"/>
            </a:avLst>
          </a:prstGeom>
          <a:solidFill>
            <a:schemeClr val="accent1"/>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 altLang="zh-TW" sz="2800"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3</a:t>
            </a:r>
          </a:p>
        </p:txBody>
      </p:sp>
      <p:sp>
        <p:nvSpPr>
          <p:cNvPr id="16" name="圓角矩形 15">
            <a:extLst>
              <a:ext uri="{FF2B5EF4-FFF2-40B4-BE49-F238E27FC236}">
                <a16:creationId xmlns:a16="http://schemas.microsoft.com/office/drawing/2014/main" id="{42DBB015-9BD5-5321-F420-146D16E19C74}"/>
              </a:ext>
            </a:extLst>
          </p:cNvPr>
          <p:cNvSpPr/>
          <p:nvPr/>
        </p:nvSpPr>
        <p:spPr>
          <a:xfrm>
            <a:off x="2528531" y="3593354"/>
            <a:ext cx="4428323" cy="429306"/>
          </a:xfrm>
          <a:prstGeom prst="roundRect">
            <a:avLst>
              <a:gd name="adj" fmla="val 50000"/>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r"/>
            <a:r>
              <a:rPr lang="zh-TW" altLang="en-US" sz="2000" b="1" spc="600" dirty="0">
                <a:solidFill>
                  <a:schemeClr val="tx1"/>
                </a:solidFill>
                <a:latin typeface="Yuanti SC" panose="02010600040101010101" pitchFamily="2" charset="-122"/>
                <a:ea typeface="Yuanti SC" panose="02010600040101010101" pitchFamily="2" charset="-122"/>
                <a:cs typeface="Yuppy SC" panose="020F0603040207020204" pitchFamily="34" charset="-122"/>
              </a:rPr>
              <a:t>移轉登記原因分析</a:t>
            </a:r>
          </a:p>
        </p:txBody>
      </p:sp>
      <p:sp>
        <p:nvSpPr>
          <p:cNvPr id="17" name="圓角矩形 16">
            <a:extLst>
              <a:ext uri="{FF2B5EF4-FFF2-40B4-BE49-F238E27FC236}">
                <a16:creationId xmlns:a16="http://schemas.microsoft.com/office/drawing/2014/main" id="{6C72771F-F0BD-2770-E365-B07AC167B9DF}"/>
              </a:ext>
            </a:extLst>
          </p:cNvPr>
          <p:cNvSpPr/>
          <p:nvPr/>
        </p:nvSpPr>
        <p:spPr>
          <a:xfrm>
            <a:off x="2437735" y="3588817"/>
            <a:ext cx="447448" cy="429306"/>
          </a:xfrm>
          <a:prstGeom prst="roundRect">
            <a:avLst>
              <a:gd name="adj" fmla="val 50000"/>
            </a:avLst>
          </a:prstGeom>
          <a:solidFill>
            <a:schemeClr val="accent1"/>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 altLang="zh-TW" sz="2800"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4</a:t>
            </a:r>
          </a:p>
        </p:txBody>
      </p:sp>
      <p:sp>
        <p:nvSpPr>
          <p:cNvPr id="18" name="圓角矩形 17">
            <a:extLst>
              <a:ext uri="{FF2B5EF4-FFF2-40B4-BE49-F238E27FC236}">
                <a16:creationId xmlns:a16="http://schemas.microsoft.com/office/drawing/2014/main" id="{07A0BF61-5332-8B98-0DAC-2BA012D6FE2E}"/>
              </a:ext>
            </a:extLst>
          </p:cNvPr>
          <p:cNvSpPr/>
          <p:nvPr/>
        </p:nvSpPr>
        <p:spPr>
          <a:xfrm>
            <a:off x="1747025" y="4355496"/>
            <a:ext cx="4048294" cy="429306"/>
          </a:xfrm>
          <a:prstGeom prst="roundRect">
            <a:avLst>
              <a:gd name="adj" fmla="val 50000"/>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r"/>
            <a:r>
              <a:rPr lang="zh-TW" altLang="en-US" sz="2000" b="1" spc="600" dirty="0">
                <a:solidFill>
                  <a:schemeClr val="tx1"/>
                </a:solidFill>
                <a:latin typeface="Yuanti SC" panose="02010600040101010101" pitchFamily="2" charset="-122"/>
                <a:ea typeface="Yuanti SC" panose="02010600040101010101" pitchFamily="2" charset="-122"/>
                <a:cs typeface="Yuppy SC" panose="020F0603040207020204" pitchFamily="34" charset="-122"/>
              </a:rPr>
              <a:t>參考資料</a:t>
            </a:r>
          </a:p>
        </p:txBody>
      </p:sp>
      <p:sp>
        <p:nvSpPr>
          <p:cNvPr id="19" name="圓角矩形 18">
            <a:extLst>
              <a:ext uri="{FF2B5EF4-FFF2-40B4-BE49-F238E27FC236}">
                <a16:creationId xmlns:a16="http://schemas.microsoft.com/office/drawing/2014/main" id="{D6C288B5-62D1-E87B-030D-46DCA6CCAF1C}"/>
              </a:ext>
            </a:extLst>
          </p:cNvPr>
          <p:cNvSpPr/>
          <p:nvPr/>
        </p:nvSpPr>
        <p:spPr>
          <a:xfrm>
            <a:off x="1656229" y="4355496"/>
            <a:ext cx="447448" cy="429306"/>
          </a:xfrm>
          <a:prstGeom prst="roundRect">
            <a:avLst>
              <a:gd name="adj" fmla="val 50000"/>
            </a:avLst>
          </a:prstGeom>
          <a:solidFill>
            <a:schemeClr val="accent1"/>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 altLang="zh-TW" sz="2800"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5</a:t>
            </a:r>
          </a:p>
        </p:txBody>
      </p:sp>
      <p:sp>
        <p:nvSpPr>
          <p:cNvPr id="6" name="圓角矩形 5">
            <a:extLst>
              <a:ext uri="{FF2B5EF4-FFF2-40B4-BE49-F238E27FC236}">
                <a16:creationId xmlns:a16="http://schemas.microsoft.com/office/drawing/2014/main" id="{8722473C-9C77-8EE4-420C-92C73B7851BC}"/>
              </a:ext>
            </a:extLst>
          </p:cNvPr>
          <p:cNvSpPr/>
          <p:nvPr/>
        </p:nvSpPr>
        <p:spPr>
          <a:xfrm>
            <a:off x="785138" y="458489"/>
            <a:ext cx="2266817" cy="501021"/>
          </a:xfrm>
          <a:prstGeom prst="roundRect">
            <a:avLst>
              <a:gd name="adj" fmla="val 50000"/>
            </a:avLst>
          </a:prstGeom>
          <a:solidFill>
            <a:srgbClr val="98D6F8"/>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 altLang="zh-TW"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endParaRPr>
          </a:p>
        </p:txBody>
      </p:sp>
      <p:sp>
        <p:nvSpPr>
          <p:cNvPr id="2" name="圓角矩形 1">
            <a:extLst>
              <a:ext uri="{FF2B5EF4-FFF2-40B4-BE49-F238E27FC236}">
                <a16:creationId xmlns:a16="http://schemas.microsoft.com/office/drawing/2014/main" id="{E06FCA51-E6E6-8EE5-439E-A0B91DC9112A}"/>
              </a:ext>
            </a:extLst>
          </p:cNvPr>
          <p:cNvSpPr/>
          <p:nvPr/>
        </p:nvSpPr>
        <p:spPr>
          <a:xfrm>
            <a:off x="746544" y="420884"/>
            <a:ext cx="2266817" cy="501021"/>
          </a:xfrm>
          <a:prstGeom prst="roundRect">
            <a:avLst>
              <a:gd name="adj" fmla="val 50000"/>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sz="2800" b="1" dirty="0">
                <a:solidFill>
                  <a:schemeClr val="tx1"/>
                </a:solidFill>
                <a:latin typeface="Yuanti SC" panose="02010600040101010101" pitchFamily="2" charset="-122"/>
                <a:ea typeface="Yuanti SC" panose="02010600040101010101" pitchFamily="2" charset="-122"/>
                <a:cs typeface="Yuppy SC" panose="020F0603040207020204" pitchFamily="34" charset="-122"/>
              </a:rPr>
              <a:t>目錄</a:t>
            </a:r>
            <a:endParaRPr lang="en" altLang="zh-TW" sz="2800" b="1" dirty="0">
              <a:solidFill>
                <a:schemeClr val="tx1"/>
              </a:solidFill>
              <a:latin typeface="Yuanti SC" panose="02010600040101010101" pitchFamily="2" charset="-122"/>
              <a:ea typeface="Yuanti SC" panose="02010600040101010101" pitchFamily="2" charset="-122"/>
              <a:cs typeface="Yuppy SC" panose="020F0603040207020204" pitchFamily="34" charset="-122"/>
            </a:endParaRPr>
          </a:p>
        </p:txBody>
      </p:sp>
    </p:spTree>
    <p:extLst>
      <p:ext uri="{BB962C8B-B14F-4D97-AF65-F5344CB8AC3E}">
        <p14:creationId xmlns:p14="http://schemas.microsoft.com/office/powerpoint/2010/main" val="189478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3576866-703E-2947-A82E-A4B1EF8632E6}"/>
              </a:ext>
            </a:extLst>
          </p:cNvPr>
          <p:cNvSpPr/>
          <p:nvPr/>
        </p:nvSpPr>
        <p:spPr>
          <a:xfrm>
            <a:off x="0" y="0"/>
            <a:ext cx="9601200" cy="540067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TW" altLang="en-US" sz="4267" dirty="0"/>
          </a:p>
        </p:txBody>
      </p:sp>
      <p:sp>
        <p:nvSpPr>
          <p:cNvPr id="5" name="矩形 4">
            <a:extLst>
              <a:ext uri="{FF2B5EF4-FFF2-40B4-BE49-F238E27FC236}">
                <a16:creationId xmlns:a16="http://schemas.microsoft.com/office/drawing/2014/main" id="{4F09870D-64AD-9B41-8DEA-8011A2D5CE45}"/>
              </a:ext>
            </a:extLst>
          </p:cNvPr>
          <p:cNvSpPr>
            <a:spLocks noChangeAspect="1"/>
          </p:cNvSpPr>
          <p:nvPr/>
        </p:nvSpPr>
        <p:spPr>
          <a:xfrm>
            <a:off x="266178" y="1"/>
            <a:ext cx="9068843" cy="5400674"/>
          </a:xfrm>
          <a:prstGeom prst="rect">
            <a:avLst/>
          </a:prstGeom>
          <a:solidFill>
            <a:schemeClr val="bg1"/>
          </a:solidFill>
          <a:ln>
            <a:noFill/>
          </a:ln>
          <a:scene3d>
            <a:camera prst="orthographicFront"/>
            <a:lightRig rig="threePt" dir="t"/>
          </a:scene3d>
          <a:sp3d>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267" dirty="0"/>
          </a:p>
        </p:txBody>
      </p:sp>
      <p:sp>
        <p:nvSpPr>
          <p:cNvPr id="6" name="圓角矩形 5">
            <a:extLst>
              <a:ext uri="{FF2B5EF4-FFF2-40B4-BE49-F238E27FC236}">
                <a16:creationId xmlns:a16="http://schemas.microsoft.com/office/drawing/2014/main" id="{8722473C-9C77-8EE4-420C-92C73B7851BC}"/>
              </a:ext>
            </a:extLst>
          </p:cNvPr>
          <p:cNvSpPr/>
          <p:nvPr/>
        </p:nvSpPr>
        <p:spPr>
          <a:xfrm>
            <a:off x="785138" y="458489"/>
            <a:ext cx="2266817" cy="501021"/>
          </a:xfrm>
          <a:prstGeom prst="roundRect">
            <a:avLst>
              <a:gd name="adj" fmla="val 50000"/>
            </a:avLst>
          </a:prstGeom>
          <a:solidFill>
            <a:srgbClr val="98D6F8"/>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 altLang="zh-TW"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endParaRPr>
          </a:p>
        </p:txBody>
      </p:sp>
      <p:sp>
        <p:nvSpPr>
          <p:cNvPr id="2" name="圓角矩形 1">
            <a:extLst>
              <a:ext uri="{FF2B5EF4-FFF2-40B4-BE49-F238E27FC236}">
                <a16:creationId xmlns:a16="http://schemas.microsoft.com/office/drawing/2014/main" id="{E06FCA51-E6E6-8EE5-439E-A0B91DC9112A}"/>
              </a:ext>
            </a:extLst>
          </p:cNvPr>
          <p:cNvSpPr/>
          <p:nvPr/>
        </p:nvSpPr>
        <p:spPr>
          <a:xfrm>
            <a:off x="746544" y="420884"/>
            <a:ext cx="2266817" cy="501021"/>
          </a:xfrm>
          <a:prstGeom prst="roundRect">
            <a:avLst>
              <a:gd name="adj" fmla="val 50000"/>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rPr>
              <a:t>專案源起</a:t>
            </a:r>
            <a:endParaRPr lang="en" altLang="zh-TW"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endParaRPr>
          </a:p>
        </p:txBody>
      </p:sp>
      <p:pic>
        <p:nvPicPr>
          <p:cNvPr id="9" name="圖片 8">
            <a:extLst>
              <a:ext uri="{FF2B5EF4-FFF2-40B4-BE49-F238E27FC236}">
                <a16:creationId xmlns:a16="http://schemas.microsoft.com/office/drawing/2014/main" id="{31B86FF5-DCA6-D80A-1AA2-B10E31D0E084}"/>
              </a:ext>
            </a:extLst>
          </p:cNvPr>
          <p:cNvPicPr>
            <a:picLocks noChangeAspect="1"/>
          </p:cNvPicPr>
          <p:nvPr/>
        </p:nvPicPr>
        <p:blipFill>
          <a:blip r:embed="rId3"/>
          <a:stretch>
            <a:fillRect/>
          </a:stretch>
        </p:blipFill>
        <p:spPr>
          <a:xfrm>
            <a:off x="1221612" y="1454641"/>
            <a:ext cx="1316679" cy="1309995"/>
          </a:xfrm>
          <a:prstGeom prst="rect">
            <a:avLst/>
          </a:prstGeom>
          <a:scene3d>
            <a:camera prst="orthographicFront"/>
            <a:lightRig rig="threePt" dir="t"/>
          </a:scene3d>
          <a:sp3d>
            <a:bevelT w="165100" prst="coolSlant"/>
          </a:sp3d>
        </p:spPr>
      </p:pic>
      <mc:AlternateContent xmlns:mc="http://schemas.openxmlformats.org/markup-compatibility/2006">
        <mc:Choice xmlns:am3d="http://schemas.microsoft.com/office/drawing/2017/model3d" Requires="am3d">
          <p:graphicFrame>
            <p:nvGraphicFramePr>
              <p:cNvPr id="10" name="3D 模型 9" descr="Residential House">
                <a:extLst>
                  <a:ext uri="{FF2B5EF4-FFF2-40B4-BE49-F238E27FC236}">
                    <a16:creationId xmlns:a16="http://schemas.microsoft.com/office/drawing/2014/main" id="{6CD62E90-893A-651A-745B-CAC123CD95BA}"/>
                  </a:ext>
                </a:extLst>
              </p:cNvPr>
              <p:cNvGraphicFramePr>
                <a:graphicFrameLocks noChangeAspect="1"/>
              </p:cNvGraphicFramePr>
              <p:nvPr>
                <p:extLst>
                  <p:ext uri="{D42A27DB-BD31-4B8C-83A1-F6EECF244321}">
                    <p14:modId xmlns:p14="http://schemas.microsoft.com/office/powerpoint/2010/main" val="433531923"/>
                  </p:ext>
                </p:extLst>
              </p:nvPr>
            </p:nvGraphicFramePr>
            <p:xfrm>
              <a:off x="781312" y="2324225"/>
              <a:ext cx="2732294" cy="2756474"/>
            </p:xfrm>
            <a:graphic>
              <a:graphicData uri="http://schemas.microsoft.com/office/drawing/2017/model3d">
                <am3d:model3d r:embed="rId4">
                  <am3d:spPr>
                    <a:xfrm>
                      <a:off x="0" y="0"/>
                      <a:ext cx="2732294" cy="2756474"/>
                    </a:xfrm>
                    <a:prstGeom prst="rect">
                      <a:avLst/>
                    </a:prstGeom>
                  </am3d:spPr>
                  <am3d:camera>
                    <am3d:pos x="0" y="0" z="75862235"/>
                    <am3d:up dx="0" dy="36000000" dz="0"/>
                    <am3d:lookAt x="0" y="0" z="0"/>
                    <am3d:perspective fov="2700000"/>
                  </am3d:camera>
                  <am3d:trans>
                    <am3d:meterPerModelUnit n="397732" d="1000000"/>
                    <am3d:preTrans dx="0" dy="-14437568" dz="0"/>
                    <am3d:scale>
                      <am3d:sx n="1000000" d="1000000"/>
                      <am3d:sy n="1000000" d="1000000"/>
                      <am3d:sz n="1000000" d="1000000"/>
                    </am3d:scale>
                    <am3d:rot ax="598136" ay="1956839" az="324710"/>
                    <am3d:postTrans dx="0" dy="0" dz="0"/>
                  </am3d:trans>
                  <am3d:raster rName="Office3DRenderer" rVer="16.0.8326">
                    <am3d:blip r:embed="rId5"/>
                  </am3d:raster>
                  <am3d:objViewport viewportSz="394127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模型 9" descr="Residential House">
                <a:extLst>
                  <a:ext uri="{FF2B5EF4-FFF2-40B4-BE49-F238E27FC236}">
                    <a16:creationId xmlns:a16="http://schemas.microsoft.com/office/drawing/2014/main" id="{6CD62E90-893A-651A-745B-CAC123CD95BA}"/>
                  </a:ext>
                </a:extLst>
              </p:cNvPr>
              <p:cNvPicPr>
                <a:picLocks noGrp="1" noRot="1" noChangeAspect="1" noMove="1" noResize="1" noEditPoints="1" noAdjustHandles="1" noChangeArrowheads="1" noChangeShapeType="1" noCrop="1"/>
              </p:cNvPicPr>
              <p:nvPr/>
            </p:nvPicPr>
            <p:blipFill>
              <a:blip r:embed="rId5"/>
              <a:stretch>
                <a:fillRect/>
              </a:stretch>
            </p:blipFill>
            <p:spPr>
              <a:xfrm>
                <a:off x="781312" y="2324225"/>
                <a:ext cx="2732294" cy="2756474"/>
              </a:xfrm>
              <a:prstGeom prst="rect">
                <a:avLst/>
              </a:prstGeom>
            </p:spPr>
          </p:pic>
        </mc:Fallback>
      </mc:AlternateContent>
      <p:sp>
        <p:nvSpPr>
          <p:cNvPr id="3" name="Rectangle 2">
            <a:extLst>
              <a:ext uri="{FF2B5EF4-FFF2-40B4-BE49-F238E27FC236}">
                <a16:creationId xmlns:a16="http://schemas.microsoft.com/office/drawing/2014/main" id="{500C89B4-E4FE-F4A3-78E5-782D71D9A975}"/>
              </a:ext>
            </a:extLst>
          </p:cNvPr>
          <p:cNvSpPr/>
          <p:nvPr/>
        </p:nvSpPr>
        <p:spPr>
          <a:xfrm>
            <a:off x="3704099" y="1454641"/>
            <a:ext cx="5115789" cy="2867131"/>
          </a:xfrm>
          <a:prstGeom prst="roundRect">
            <a:avLst>
              <a:gd name="adj" fmla="val 10842"/>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panose="020B0604020202020204" pitchFamily="34" charset="0"/>
              <a:buChar char="•"/>
            </a:pPr>
            <a:r>
              <a:rPr kumimoji="1" lang="zh-TW" altLang="en-US" dirty="0">
                <a:latin typeface="Yuanti SC" panose="02010600040101010101" pitchFamily="2" charset="-122"/>
                <a:ea typeface="Yuanti SC" panose="02010600040101010101" pitchFamily="2" charset="-122"/>
              </a:rPr>
              <a:t>在讓</a:t>
            </a:r>
            <a:r>
              <a:rPr kumimoji="1" lang="en-US" altLang="zh-TW" dirty="0">
                <a:latin typeface="Yuanti SC" panose="02010600040101010101" pitchFamily="2" charset="-122"/>
                <a:ea typeface="Yuanti SC" panose="02010600040101010101" pitchFamily="2" charset="-122"/>
              </a:rPr>
              <a:t>shiny bear </a:t>
            </a:r>
            <a:r>
              <a:rPr kumimoji="1" lang="zh-TW" altLang="en-US" dirty="0">
                <a:latin typeface="Yuanti SC" panose="02010600040101010101" pitchFamily="2" charset="-122"/>
                <a:ea typeface="Yuanti SC" panose="02010600040101010101" pitchFamily="2" charset="-122"/>
              </a:rPr>
              <a:t>廣度宣傳和四處流浪後</a:t>
            </a:r>
            <a:r>
              <a:rPr kumimoji="1" lang="zh-TW" altLang="en-US" sz="1800" dirty="0">
                <a:latin typeface="Yuanti SC" panose="02010600040101010101" pitchFamily="2" charset="-122"/>
                <a:ea typeface="Yuanti SC" panose="02010600040101010101" pitchFamily="2" charset="-122"/>
              </a:rPr>
              <a:t>，</a:t>
            </a:r>
            <a:r>
              <a:rPr kumimoji="1" lang="zh-TW" altLang="en-US" dirty="0">
                <a:latin typeface="Yuanti SC" panose="02010600040101010101" pitchFamily="2" charset="-122"/>
                <a:ea typeface="Yuanti SC" panose="02010600040101010101" pitchFamily="2" charset="-122"/>
              </a:rPr>
              <a:t>我們需要給</a:t>
            </a:r>
            <a:r>
              <a:rPr kumimoji="1" lang="en-US" altLang="zh-TW" dirty="0">
                <a:latin typeface="Yuanti SC" panose="02010600040101010101" pitchFamily="2" charset="-122"/>
                <a:ea typeface="Yuanti SC" panose="02010600040101010101" pitchFamily="2" charset="-122"/>
              </a:rPr>
              <a:t>shiny bear</a:t>
            </a:r>
            <a:r>
              <a:rPr kumimoji="1" lang="zh-TW" altLang="en-US" dirty="0">
                <a:latin typeface="Yuanti SC" panose="02010600040101010101" pitchFamily="2" charset="-122"/>
                <a:ea typeface="Yuanti SC" panose="02010600040101010101" pitchFamily="2" charset="-122"/>
              </a:rPr>
              <a:t>一個歸屬感</a:t>
            </a:r>
            <a:r>
              <a:rPr kumimoji="1" lang="zh-TW" altLang="en-US" sz="1800" dirty="0">
                <a:latin typeface="Yuanti SC" panose="02010600040101010101" pitchFamily="2" charset="-122"/>
                <a:ea typeface="Yuanti SC" panose="02010600040101010101" pitchFamily="2" charset="-122"/>
              </a:rPr>
              <a:t>，近年來，隨著商業分析跟圖像視覺化發展，越來越多圖像化結合人為的分析和過去的歷史資料，讓</a:t>
            </a:r>
            <a:r>
              <a:rPr kumimoji="1" lang="en-US" altLang="zh-TW" sz="1800" dirty="0">
                <a:latin typeface="Yuanti SC" panose="02010600040101010101" pitchFamily="2" charset="-122"/>
                <a:ea typeface="Yuanti SC" panose="02010600040101010101" pitchFamily="2" charset="-122"/>
              </a:rPr>
              <a:t>shiny bear </a:t>
            </a:r>
            <a:r>
              <a:rPr kumimoji="1" lang="zh-TW" altLang="en-US" sz="1800" dirty="0">
                <a:latin typeface="Yuanti SC" panose="02010600040101010101" pitchFamily="2" charset="-122"/>
                <a:ea typeface="Yuanti SC" panose="02010600040101010101" pitchFamily="2" charset="-122"/>
              </a:rPr>
              <a:t>有一個前瞻性的未來</a:t>
            </a:r>
            <a:r>
              <a:rPr kumimoji="1" lang="en-US" altLang="zh-TW" sz="1800" dirty="0">
                <a:latin typeface="Yuanti SC" panose="02010600040101010101" pitchFamily="2" charset="-122"/>
                <a:ea typeface="Yuanti SC" panose="02010600040101010101" pitchFamily="2" charset="-122"/>
              </a:rPr>
              <a:t>…</a:t>
            </a:r>
          </a:p>
          <a:p>
            <a:pPr marL="285750" indent="-285750">
              <a:buFont typeface="Arial" panose="020B0604020202020204" pitchFamily="34" charset="0"/>
              <a:buChar char="•"/>
            </a:pPr>
            <a:endParaRPr kumimoji="1" lang="en-US" altLang="zh-TW" sz="1800" dirty="0">
              <a:latin typeface="Yuanti SC" panose="02010600040101010101" pitchFamily="2" charset="-122"/>
              <a:ea typeface="Yuanti SC" panose="02010600040101010101" pitchFamily="2" charset="-122"/>
            </a:endParaRPr>
          </a:p>
          <a:p>
            <a:pPr marL="285750" indent="-285750">
              <a:buFont typeface="Arial" panose="020B0604020202020204" pitchFamily="34" charset="0"/>
              <a:buChar char="•"/>
            </a:pPr>
            <a:r>
              <a:rPr kumimoji="1" lang="zh-TW" altLang="en-US" sz="1800" dirty="0">
                <a:latin typeface="Yuanti SC" panose="02010600040101010101" pitchFamily="2" charset="-122"/>
                <a:ea typeface="Yuanti SC" panose="02010600040101010101" pitchFamily="2" charset="-122"/>
              </a:rPr>
              <a:t>結合歷史資料，包含買賣、</a:t>
            </a:r>
            <a:r>
              <a:rPr kumimoji="1" lang="zh-TW" altLang="en-US" dirty="0">
                <a:latin typeface="Yuanti SC" panose="02010600040101010101" pitchFamily="2" charset="-122"/>
                <a:ea typeface="Yuanti SC" panose="02010600040101010101" pitchFamily="2" charset="-122"/>
              </a:rPr>
              <a:t>拍賣、繼承、贈與棟數與不動產面積來做分析</a:t>
            </a:r>
            <a:endParaRPr kumimoji="1" lang="en-US" altLang="zh-TW" dirty="0">
              <a:latin typeface="Yuanti SC" panose="02010600040101010101" pitchFamily="2" charset="-122"/>
              <a:ea typeface="Yuanti SC" panose="02010600040101010101" pitchFamily="2" charset="-122"/>
            </a:endParaRPr>
          </a:p>
        </p:txBody>
      </p:sp>
    </p:spTree>
    <p:extLst>
      <p:ext uri="{BB962C8B-B14F-4D97-AF65-F5344CB8AC3E}">
        <p14:creationId xmlns:p14="http://schemas.microsoft.com/office/powerpoint/2010/main" val="24554382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3576866-703E-2947-A82E-A4B1EF8632E6}"/>
              </a:ext>
            </a:extLst>
          </p:cNvPr>
          <p:cNvSpPr/>
          <p:nvPr/>
        </p:nvSpPr>
        <p:spPr>
          <a:xfrm>
            <a:off x="0" y="0"/>
            <a:ext cx="9601200" cy="540067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TW" altLang="en-US" sz="4267" dirty="0"/>
          </a:p>
        </p:txBody>
      </p:sp>
      <p:sp>
        <p:nvSpPr>
          <p:cNvPr id="5" name="矩形 4">
            <a:extLst>
              <a:ext uri="{FF2B5EF4-FFF2-40B4-BE49-F238E27FC236}">
                <a16:creationId xmlns:a16="http://schemas.microsoft.com/office/drawing/2014/main" id="{4F09870D-64AD-9B41-8DEA-8011A2D5CE45}"/>
              </a:ext>
            </a:extLst>
          </p:cNvPr>
          <p:cNvSpPr>
            <a:spLocks noChangeAspect="1"/>
          </p:cNvSpPr>
          <p:nvPr/>
        </p:nvSpPr>
        <p:spPr>
          <a:xfrm>
            <a:off x="266178" y="1"/>
            <a:ext cx="9068843" cy="5400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267" dirty="0"/>
          </a:p>
        </p:txBody>
      </p:sp>
      <p:sp>
        <p:nvSpPr>
          <p:cNvPr id="6" name="圓角矩形 5">
            <a:extLst>
              <a:ext uri="{FF2B5EF4-FFF2-40B4-BE49-F238E27FC236}">
                <a16:creationId xmlns:a16="http://schemas.microsoft.com/office/drawing/2014/main" id="{8722473C-9C77-8EE4-420C-92C73B7851BC}"/>
              </a:ext>
            </a:extLst>
          </p:cNvPr>
          <p:cNvSpPr/>
          <p:nvPr/>
        </p:nvSpPr>
        <p:spPr>
          <a:xfrm>
            <a:off x="785138" y="458489"/>
            <a:ext cx="2266817" cy="501021"/>
          </a:xfrm>
          <a:prstGeom prst="roundRect">
            <a:avLst>
              <a:gd name="adj" fmla="val 50000"/>
            </a:avLst>
          </a:prstGeom>
          <a:solidFill>
            <a:srgbClr val="98D6F8"/>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 altLang="zh-TW"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endParaRPr>
          </a:p>
        </p:txBody>
      </p:sp>
      <p:sp>
        <p:nvSpPr>
          <p:cNvPr id="2" name="圓角矩形 1">
            <a:extLst>
              <a:ext uri="{FF2B5EF4-FFF2-40B4-BE49-F238E27FC236}">
                <a16:creationId xmlns:a16="http://schemas.microsoft.com/office/drawing/2014/main" id="{E06FCA51-E6E6-8EE5-439E-A0B91DC9112A}"/>
              </a:ext>
            </a:extLst>
          </p:cNvPr>
          <p:cNvSpPr/>
          <p:nvPr/>
        </p:nvSpPr>
        <p:spPr>
          <a:xfrm>
            <a:off x="746544" y="420884"/>
            <a:ext cx="2266817" cy="501021"/>
          </a:xfrm>
          <a:prstGeom prst="roundRect">
            <a:avLst>
              <a:gd name="adj" fmla="val 50000"/>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rPr>
              <a:t>數據彙總</a:t>
            </a:r>
            <a:endParaRPr lang="en" altLang="zh-TW"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endParaRPr>
          </a:p>
        </p:txBody>
      </p:sp>
      <p:pic>
        <p:nvPicPr>
          <p:cNvPr id="3" name="圖片 2">
            <a:extLst>
              <a:ext uri="{FF2B5EF4-FFF2-40B4-BE49-F238E27FC236}">
                <a16:creationId xmlns:a16="http://schemas.microsoft.com/office/drawing/2014/main" id="{E9DD00E1-3EE4-59FA-43FF-D8235DA285AA}"/>
              </a:ext>
            </a:extLst>
          </p:cNvPr>
          <p:cNvPicPr>
            <a:picLocks noChangeAspect="1"/>
          </p:cNvPicPr>
          <p:nvPr/>
        </p:nvPicPr>
        <p:blipFill>
          <a:blip r:embed="rId3"/>
          <a:stretch>
            <a:fillRect/>
          </a:stretch>
        </p:blipFill>
        <p:spPr>
          <a:xfrm>
            <a:off x="4112481" y="532467"/>
            <a:ext cx="4736184" cy="1157136"/>
          </a:xfrm>
          <a:prstGeom prst="rect">
            <a:avLst/>
          </a:prstGeom>
          <a:ln>
            <a:solidFill>
              <a:schemeClr val="tx1"/>
            </a:solidFill>
          </a:ln>
        </p:spPr>
      </p:pic>
      <p:pic>
        <p:nvPicPr>
          <p:cNvPr id="7" name="圖片 6">
            <a:extLst>
              <a:ext uri="{FF2B5EF4-FFF2-40B4-BE49-F238E27FC236}">
                <a16:creationId xmlns:a16="http://schemas.microsoft.com/office/drawing/2014/main" id="{A693562D-DD8C-D191-DF80-69029A935C3F}"/>
              </a:ext>
            </a:extLst>
          </p:cNvPr>
          <p:cNvPicPr>
            <a:picLocks noChangeAspect="1"/>
          </p:cNvPicPr>
          <p:nvPr/>
        </p:nvPicPr>
        <p:blipFill>
          <a:blip r:embed="rId4"/>
          <a:stretch>
            <a:fillRect/>
          </a:stretch>
        </p:blipFill>
        <p:spPr>
          <a:xfrm>
            <a:off x="785138" y="1785426"/>
            <a:ext cx="8063527" cy="3194365"/>
          </a:xfrm>
          <a:prstGeom prst="rect">
            <a:avLst/>
          </a:prstGeom>
          <a:ln>
            <a:solidFill>
              <a:schemeClr val="tx1"/>
            </a:solidFill>
          </a:ln>
        </p:spPr>
      </p:pic>
      <p:sp>
        <p:nvSpPr>
          <p:cNvPr id="9" name="文字方塊 8">
            <a:extLst>
              <a:ext uri="{FF2B5EF4-FFF2-40B4-BE49-F238E27FC236}">
                <a16:creationId xmlns:a16="http://schemas.microsoft.com/office/drawing/2014/main" id="{78F5C257-AF24-8151-654D-8408787CC092}"/>
              </a:ext>
            </a:extLst>
          </p:cNvPr>
          <p:cNvSpPr txBox="1"/>
          <p:nvPr/>
        </p:nvSpPr>
        <p:spPr>
          <a:xfrm>
            <a:off x="666946" y="4983784"/>
            <a:ext cx="2266817" cy="307777"/>
          </a:xfrm>
          <a:prstGeom prst="rect">
            <a:avLst/>
          </a:prstGeom>
          <a:noFill/>
        </p:spPr>
        <p:txBody>
          <a:bodyPr wrap="square">
            <a:spAutoFit/>
          </a:bodyPr>
          <a:lstStyle/>
          <a:p>
            <a:r>
              <a:rPr lang="zh-TW" altLang="en-US" sz="1400" i="0" dirty="0">
                <a:solidFill>
                  <a:srgbClr val="303233"/>
                </a:solidFill>
                <a:effectLst/>
                <a:latin typeface="Yuanti SC" panose="02010600040101010101" pitchFamily="2" charset="-122"/>
                <a:ea typeface="Yuanti SC" panose="02010600040101010101" pitchFamily="2" charset="-122"/>
              </a:rPr>
              <a:t>資料來源：內政部營建署</a:t>
            </a:r>
            <a:endParaRPr lang="zh-TW" altLang="en-US" sz="1400" dirty="0"/>
          </a:p>
        </p:txBody>
      </p:sp>
    </p:spTree>
    <p:extLst>
      <p:ext uri="{BB962C8B-B14F-4D97-AF65-F5344CB8AC3E}">
        <p14:creationId xmlns:p14="http://schemas.microsoft.com/office/powerpoint/2010/main" val="3885027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3576866-703E-2947-A82E-A4B1EF8632E6}"/>
              </a:ext>
            </a:extLst>
          </p:cNvPr>
          <p:cNvSpPr/>
          <p:nvPr/>
        </p:nvSpPr>
        <p:spPr>
          <a:xfrm>
            <a:off x="0" y="0"/>
            <a:ext cx="9601200" cy="540067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TW" altLang="en-US" sz="4267" dirty="0"/>
          </a:p>
        </p:txBody>
      </p:sp>
      <p:sp>
        <p:nvSpPr>
          <p:cNvPr id="5" name="矩形 4">
            <a:extLst>
              <a:ext uri="{FF2B5EF4-FFF2-40B4-BE49-F238E27FC236}">
                <a16:creationId xmlns:a16="http://schemas.microsoft.com/office/drawing/2014/main" id="{4F09870D-64AD-9B41-8DEA-8011A2D5CE45}"/>
              </a:ext>
            </a:extLst>
          </p:cNvPr>
          <p:cNvSpPr>
            <a:spLocks noChangeAspect="1"/>
          </p:cNvSpPr>
          <p:nvPr/>
        </p:nvSpPr>
        <p:spPr>
          <a:xfrm>
            <a:off x="266178" y="1"/>
            <a:ext cx="9068843" cy="5400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267" dirty="0"/>
          </a:p>
        </p:txBody>
      </p:sp>
      <p:sp>
        <p:nvSpPr>
          <p:cNvPr id="6" name="圓角矩形 5">
            <a:extLst>
              <a:ext uri="{FF2B5EF4-FFF2-40B4-BE49-F238E27FC236}">
                <a16:creationId xmlns:a16="http://schemas.microsoft.com/office/drawing/2014/main" id="{8722473C-9C77-8EE4-420C-92C73B7851BC}"/>
              </a:ext>
            </a:extLst>
          </p:cNvPr>
          <p:cNvSpPr/>
          <p:nvPr/>
        </p:nvSpPr>
        <p:spPr>
          <a:xfrm>
            <a:off x="785137" y="458489"/>
            <a:ext cx="5503428" cy="501021"/>
          </a:xfrm>
          <a:prstGeom prst="roundRect">
            <a:avLst>
              <a:gd name="adj" fmla="val 50000"/>
            </a:avLst>
          </a:prstGeom>
          <a:solidFill>
            <a:srgbClr val="98D6F8"/>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 altLang="zh-TW"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endParaRPr>
          </a:p>
        </p:txBody>
      </p:sp>
      <p:sp>
        <p:nvSpPr>
          <p:cNvPr id="2" name="圓角矩形 1">
            <a:extLst>
              <a:ext uri="{FF2B5EF4-FFF2-40B4-BE49-F238E27FC236}">
                <a16:creationId xmlns:a16="http://schemas.microsoft.com/office/drawing/2014/main" id="{E06FCA51-E6E6-8EE5-439E-A0B91DC9112A}"/>
              </a:ext>
            </a:extLst>
          </p:cNvPr>
          <p:cNvSpPr/>
          <p:nvPr/>
        </p:nvSpPr>
        <p:spPr>
          <a:xfrm>
            <a:off x="746543" y="420884"/>
            <a:ext cx="5503428" cy="501021"/>
          </a:xfrm>
          <a:prstGeom prst="roundRect">
            <a:avLst>
              <a:gd name="adj" fmla="val 50000"/>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rPr>
              <a:t>不動產第一次登記棟數</a:t>
            </a:r>
            <a:r>
              <a:rPr lang="en-US" altLang="zh-TW"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rPr>
              <a:t>-Code</a:t>
            </a:r>
            <a:endParaRPr lang="zh-TW" altLang="en-US"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endParaRPr>
          </a:p>
        </p:txBody>
      </p:sp>
      <p:pic>
        <p:nvPicPr>
          <p:cNvPr id="7" name="圖片 6">
            <a:extLst>
              <a:ext uri="{FF2B5EF4-FFF2-40B4-BE49-F238E27FC236}">
                <a16:creationId xmlns:a16="http://schemas.microsoft.com/office/drawing/2014/main" id="{1F1BA6B8-B012-3063-AD6F-F1C03ABC7C4A}"/>
              </a:ext>
            </a:extLst>
          </p:cNvPr>
          <p:cNvPicPr>
            <a:picLocks noChangeAspect="1"/>
          </p:cNvPicPr>
          <p:nvPr/>
        </p:nvPicPr>
        <p:blipFill>
          <a:blip r:embed="rId3"/>
          <a:stretch>
            <a:fillRect/>
          </a:stretch>
        </p:blipFill>
        <p:spPr>
          <a:xfrm>
            <a:off x="604273" y="1475881"/>
            <a:ext cx="8392651" cy="3370818"/>
          </a:xfrm>
          <a:prstGeom prst="rect">
            <a:avLst/>
          </a:prstGeom>
          <a:ln>
            <a:solidFill>
              <a:schemeClr val="tx1"/>
            </a:solidFill>
          </a:ln>
        </p:spPr>
      </p:pic>
    </p:spTree>
    <p:extLst>
      <p:ext uri="{BB962C8B-B14F-4D97-AF65-F5344CB8AC3E}">
        <p14:creationId xmlns:p14="http://schemas.microsoft.com/office/powerpoint/2010/main" val="21627812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3576866-703E-2947-A82E-A4B1EF8632E6}"/>
              </a:ext>
            </a:extLst>
          </p:cNvPr>
          <p:cNvSpPr/>
          <p:nvPr/>
        </p:nvSpPr>
        <p:spPr>
          <a:xfrm>
            <a:off x="0" y="0"/>
            <a:ext cx="9601200" cy="540067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TW" altLang="en-US" sz="4267" dirty="0"/>
          </a:p>
        </p:txBody>
      </p:sp>
      <p:sp>
        <p:nvSpPr>
          <p:cNvPr id="5" name="矩形 4">
            <a:extLst>
              <a:ext uri="{FF2B5EF4-FFF2-40B4-BE49-F238E27FC236}">
                <a16:creationId xmlns:a16="http://schemas.microsoft.com/office/drawing/2014/main" id="{4F09870D-64AD-9B41-8DEA-8011A2D5CE45}"/>
              </a:ext>
            </a:extLst>
          </p:cNvPr>
          <p:cNvSpPr>
            <a:spLocks noChangeAspect="1"/>
          </p:cNvSpPr>
          <p:nvPr/>
        </p:nvSpPr>
        <p:spPr>
          <a:xfrm>
            <a:off x="266178" y="1"/>
            <a:ext cx="9068843" cy="5400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267" dirty="0"/>
          </a:p>
        </p:txBody>
      </p:sp>
      <p:sp>
        <p:nvSpPr>
          <p:cNvPr id="6" name="圓角矩形 5">
            <a:extLst>
              <a:ext uri="{FF2B5EF4-FFF2-40B4-BE49-F238E27FC236}">
                <a16:creationId xmlns:a16="http://schemas.microsoft.com/office/drawing/2014/main" id="{8722473C-9C77-8EE4-420C-92C73B7851BC}"/>
              </a:ext>
            </a:extLst>
          </p:cNvPr>
          <p:cNvSpPr/>
          <p:nvPr/>
        </p:nvSpPr>
        <p:spPr>
          <a:xfrm>
            <a:off x="785137" y="458489"/>
            <a:ext cx="5408273" cy="501021"/>
          </a:xfrm>
          <a:prstGeom prst="roundRect">
            <a:avLst>
              <a:gd name="adj" fmla="val 50000"/>
            </a:avLst>
          </a:prstGeom>
          <a:solidFill>
            <a:srgbClr val="98D6F8"/>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 altLang="zh-TW"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endParaRPr>
          </a:p>
        </p:txBody>
      </p:sp>
      <p:sp>
        <p:nvSpPr>
          <p:cNvPr id="2" name="圓角矩形 1">
            <a:extLst>
              <a:ext uri="{FF2B5EF4-FFF2-40B4-BE49-F238E27FC236}">
                <a16:creationId xmlns:a16="http://schemas.microsoft.com/office/drawing/2014/main" id="{E06FCA51-E6E6-8EE5-439E-A0B91DC9112A}"/>
              </a:ext>
            </a:extLst>
          </p:cNvPr>
          <p:cNvSpPr/>
          <p:nvPr/>
        </p:nvSpPr>
        <p:spPr>
          <a:xfrm>
            <a:off x="746543" y="420884"/>
            <a:ext cx="5408273" cy="501021"/>
          </a:xfrm>
          <a:prstGeom prst="roundRect">
            <a:avLst>
              <a:gd name="adj" fmla="val 50000"/>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rPr>
              <a:t>不動產第一次登記棟數</a:t>
            </a:r>
            <a:r>
              <a:rPr lang="en-US" altLang="zh-TW"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rPr>
              <a:t>-</a:t>
            </a:r>
            <a:r>
              <a:rPr lang="zh-TW" altLang="en-US"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rPr>
              <a:t>圖表</a:t>
            </a:r>
          </a:p>
        </p:txBody>
      </p:sp>
      <p:pic>
        <p:nvPicPr>
          <p:cNvPr id="3" name="圖片 2">
            <a:extLst>
              <a:ext uri="{FF2B5EF4-FFF2-40B4-BE49-F238E27FC236}">
                <a16:creationId xmlns:a16="http://schemas.microsoft.com/office/drawing/2014/main" id="{EBFA4BAD-1346-1BD1-E52E-05081FC359A4}"/>
              </a:ext>
            </a:extLst>
          </p:cNvPr>
          <p:cNvPicPr>
            <a:picLocks noChangeAspect="1"/>
          </p:cNvPicPr>
          <p:nvPr/>
        </p:nvPicPr>
        <p:blipFill>
          <a:blip r:embed="rId3"/>
          <a:stretch>
            <a:fillRect/>
          </a:stretch>
        </p:blipFill>
        <p:spPr>
          <a:xfrm>
            <a:off x="637263" y="1188988"/>
            <a:ext cx="5887232" cy="3790803"/>
          </a:xfrm>
          <a:prstGeom prst="rect">
            <a:avLst/>
          </a:prstGeom>
          <a:ln>
            <a:solidFill>
              <a:schemeClr val="tx1"/>
            </a:solidFill>
          </a:ln>
        </p:spPr>
      </p:pic>
      <p:sp>
        <p:nvSpPr>
          <p:cNvPr id="10" name="Rectangle 2">
            <a:extLst>
              <a:ext uri="{FF2B5EF4-FFF2-40B4-BE49-F238E27FC236}">
                <a16:creationId xmlns:a16="http://schemas.microsoft.com/office/drawing/2014/main" id="{D6A2B03A-E1CC-C5F2-7464-1C640DEB59A5}"/>
              </a:ext>
            </a:extLst>
          </p:cNvPr>
          <p:cNvSpPr/>
          <p:nvPr/>
        </p:nvSpPr>
        <p:spPr>
          <a:xfrm>
            <a:off x="6670603" y="1451727"/>
            <a:ext cx="2518310" cy="3098128"/>
          </a:xfrm>
          <a:prstGeom prst="roundRect">
            <a:avLst>
              <a:gd name="adj" fmla="val 10842"/>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r>
              <a:rPr lang="zh-TW" altLang="en-US" sz="1400" dirty="0">
                <a:solidFill>
                  <a:srgbClr val="202124"/>
                </a:solidFill>
                <a:latin typeface="Yuanti SC" panose="02010600040101010101" pitchFamily="2" charset="-122"/>
                <a:ea typeface="Yuanti SC" panose="02010600040101010101" pitchFamily="2" charset="-122"/>
              </a:rPr>
              <a:t>建物所有權第一次登記：</a:t>
            </a:r>
            <a:br>
              <a:rPr lang="zh-TW" altLang="en-US" sz="1400" dirty="0">
                <a:solidFill>
                  <a:srgbClr val="202124"/>
                </a:solidFill>
                <a:latin typeface="Yuanti SC" panose="02010600040101010101" pitchFamily="2" charset="-122"/>
                <a:ea typeface="Yuanti SC" panose="02010600040101010101" pitchFamily="2" charset="-122"/>
              </a:rPr>
            </a:br>
            <a:r>
              <a:rPr lang="en-US" altLang="zh-TW" sz="1400" dirty="0">
                <a:solidFill>
                  <a:srgbClr val="202124"/>
                </a:solidFill>
                <a:latin typeface="Yuanti SC" panose="02010600040101010101" pitchFamily="2" charset="-122"/>
                <a:ea typeface="Yuanti SC" panose="02010600040101010101" pitchFamily="2" charset="-122"/>
              </a:rPr>
              <a:t>(</a:t>
            </a:r>
            <a:r>
              <a:rPr lang="zh-TW" altLang="en-US" sz="1400" dirty="0">
                <a:solidFill>
                  <a:srgbClr val="202124"/>
                </a:solidFill>
                <a:latin typeface="Yuanti SC" panose="02010600040101010101" pitchFamily="2" charset="-122"/>
                <a:ea typeface="Yuanti SC" panose="02010600040101010101" pitchFamily="2" charset="-122"/>
              </a:rPr>
              <a:t>一</a:t>
            </a:r>
            <a:r>
              <a:rPr lang="en-US" altLang="zh-TW" sz="1400" dirty="0">
                <a:solidFill>
                  <a:srgbClr val="202124"/>
                </a:solidFill>
                <a:latin typeface="Yuanti SC" panose="02010600040101010101" pitchFamily="2" charset="-122"/>
                <a:ea typeface="Yuanti SC" panose="02010600040101010101" pitchFamily="2" charset="-122"/>
              </a:rPr>
              <a:t>)</a:t>
            </a:r>
            <a:r>
              <a:rPr lang="zh-TW" altLang="en-US" sz="1400" dirty="0">
                <a:solidFill>
                  <a:srgbClr val="202124"/>
                </a:solidFill>
                <a:latin typeface="Yuanti SC" panose="02010600040101010101" pitchFamily="2" charset="-122"/>
                <a:ea typeface="Yuanti SC" panose="02010600040101010101" pitchFamily="2" charset="-122"/>
              </a:rPr>
              <a:t>申請建物所有權第一次登記前，應先向地政事務所申請建物第一次測量，俟測量完竣核發建物測量成果圖後再辦理所有權第一次登記。</a:t>
            </a:r>
            <a:br>
              <a:rPr lang="zh-TW" altLang="en-US" sz="1400" dirty="0">
                <a:solidFill>
                  <a:srgbClr val="202124"/>
                </a:solidFill>
                <a:latin typeface="Yuanti SC" panose="02010600040101010101" pitchFamily="2" charset="-122"/>
                <a:ea typeface="Yuanti SC" panose="02010600040101010101" pitchFamily="2" charset="-122"/>
              </a:rPr>
            </a:br>
            <a:r>
              <a:rPr lang="en-US" altLang="zh-TW" sz="1400" dirty="0">
                <a:solidFill>
                  <a:srgbClr val="202124"/>
                </a:solidFill>
                <a:latin typeface="Yuanti SC" panose="02010600040101010101" pitchFamily="2" charset="-122"/>
                <a:ea typeface="Yuanti SC" panose="02010600040101010101" pitchFamily="2" charset="-122"/>
              </a:rPr>
              <a:t>(</a:t>
            </a:r>
            <a:r>
              <a:rPr lang="zh-TW" altLang="en-US" sz="1400" dirty="0">
                <a:solidFill>
                  <a:srgbClr val="202124"/>
                </a:solidFill>
                <a:latin typeface="Yuanti SC" panose="02010600040101010101" pitchFamily="2" charset="-122"/>
                <a:ea typeface="Yuanti SC" panose="02010600040101010101" pitchFamily="2" charset="-122"/>
              </a:rPr>
              <a:t>二</a:t>
            </a:r>
            <a:r>
              <a:rPr lang="en-US" altLang="zh-TW" sz="1400" dirty="0">
                <a:solidFill>
                  <a:srgbClr val="202124"/>
                </a:solidFill>
                <a:latin typeface="Yuanti SC" panose="02010600040101010101" pitchFamily="2" charset="-122"/>
                <a:ea typeface="Yuanti SC" panose="02010600040101010101" pitchFamily="2" charset="-122"/>
              </a:rPr>
              <a:t>)</a:t>
            </a:r>
            <a:r>
              <a:rPr lang="zh-TW" altLang="en-US" sz="1400" dirty="0">
                <a:solidFill>
                  <a:srgbClr val="202124"/>
                </a:solidFill>
                <a:latin typeface="Yuanti SC" panose="02010600040101010101" pitchFamily="2" charset="-122"/>
                <a:ea typeface="Yuanti SC" panose="02010600040101010101" pitchFamily="2" charset="-122"/>
              </a:rPr>
              <a:t>中華民國</a:t>
            </a:r>
            <a:r>
              <a:rPr lang="en-US" altLang="zh-TW" sz="1400" dirty="0">
                <a:solidFill>
                  <a:srgbClr val="202124"/>
                </a:solidFill>
                <a:latin typeface="Yuanti SC" panose="02010600040101010101" pitchFamily="2" charset="-122"/>
                <a:ea typeface="Yuanti SC" panose="02010600040101010101" pitchFamily="2" charset="-122"/>
              </a:rPr>
              <a:t>102</a:t>
            </a:r>
            <a:r>
              <a:rPr lang="zh-TW" altLang="en-US" sz="1400" dirty="0">
                <a:solidFill>
                  <a:srgbClr val="202124"/>
                </a:solidFill>
                <a:latin typeface="Yuanti SC" panose="02010600040101010101" pitchFamily="2" charset="-122"/>
                <a:ea typeface="Yuanti SC" panose="02010600040101010101" pitchFamily="2" charset="-122"/>
              </a:rPr>
              <a:t>年</a:t>
            </a:r>
            <a:r>
              <a:rPr lang="en-US" altLang="zh-TW" sz="1400" dirty="0">
                <a:solidFill>
                  <a:srgbClr val="202124"/>
                </a:solidFill>
                <a:latin typeface="Yuanti SC" panose="02010600040101010101" pitchFamily="2" charset="-122"/>
                <a:ea typeface="Yuanti SC" panose="02010600040101010101" pitchFamily="2" charset="-122"/>
              </a:rPr>
              <a:t>10</a:t>
            </a:r>
            <a:r>
              <a:rPr lang="zh-TW" altLang="en-US" sz="1400" dirty="0">
                <a:solidFill>
                  <a:srgbClr val="202124"/>
                </a:solidFill>
                <a:latin typeface="Yuanti SC" panose="02010600040101010101" pitchFamily="2" charset="-122"/>
                <a:ea typeface="Yuanti SC" panose="02010600040101010101" pitchFamily="2" charset="-122"/>
              </a:rPr>
              <a:t>月</a:t>
            </a:r>
            <a:r>
              <a:rPr lang="en-US" altLang="zh-TW" sz="1400" dirty="0">
                <a:solidFill>
                  <a:srgbClr val="202124"/>
                </a:solidFill>
                <a:latin typeface="Yuanti SC" panose="02010600040101010101" pitchFamily="2" charset="-122"/>
                <a:ea typeface="Yuanti SC" panose="02010600040101010101" pitchFamily="2" charset="-122"/>
              </a:rPr>
              <a:t>1</a:t>
            </a:r>
            <a:r>
              <a:rPr lang="zh-TW" altLang="en-US" sz="1400" dirty="0">
                <a:solidFill>
                  <a:srgbClr val="202124"/>
                </a:solidFill>
                <a:latin typeface="Yuanti SC" panose="02010600040101010101" pitchFamily="2" charset="-122"/>
                <a:ea typeface="Yuanti SC" panose="02010600040101010101" pitchFamily="2" charset="-122"/>
              </a:rPr>
              <a:t>日</a:t>
            </a:r>
            <a:r>
              <a:rPr lang="en-US" altLang="zh-TW" sz="1400" dirty="0">
                <a:solidFill>
                  <a:srgbClr val="202124"/>
                </a:solidFill>
                <a:latin typeface="Yuanti SC" panose="02010600040101010101" pitchFamily="2" charset="-122"/>
                <a:ea typeface="Yuanti SC" panose="02010600040101010101" pitchFamily="2" charset="-122"/>
              </a:rPr>
              <a:t>(2013)</a:t>
            </a:r>
            <a:r>
              <a:rPr lang="zh-TW" altLang="en-US" sz="1400" dirty="0">
                <a:solidFill>
                  <a:srgbClr val="202124"/>
                </a:solidFill>
                <a:latin typeface="Yuanti SC" panose="02010600040101010101" pitchFamily="2" charset="-122"/>
                <a:ea typeface="Yuanti SC" panose="02010600040101010101" pitchFamily="2" charset="-122"/>
              </a:rPr>
              <a:t>以後領有使用執照之建物，倘係檢附依使用執照竣工平面圖繪製及簽證之建物標示圖辦理建物所有權第一次登記</a:t>
            </a:r>
          </a:p>
        </p:txBody>
      </p:sp>
    </p:spTree>
    <p:extLst>
      <p:ext uri="{BB962C8B-B14F-4D97-AF65-F5344CB8AC3E}">
        <p14:creationId xmlns:p14="http://schemas.microsoft.com/office/powerpoint/2010/main" val="26486763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3576866-703E-2947-A82E-A4B1EF8632E6}"/>
              </a:ext>
            </a:extLst>
          </p:cNvPr>
          <p:cNvSpPr/>
          <p:nvPr/>
        </p:nvSpPr>
        <p:spPr>
          <a:xfrm>
            <a:off x="0" y="0"/>
            <a:ext cx="9601200" cy="540067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TW" altLang="en-US" sz="4267" dirty="0"/>
          </a:p>
        </p:txBody>
      </p:sp>
      <p:sp>
        <p:nvSpPr>
          <p:cNvPr id="5" name="矩形 4">
            <a:extLst>
              <a:ext uri="{FF2B5EF4-FFF2-40B4-BE49-F238E27FC236}">
                <a16:creationId xmlns:a16="http://schemas.microsoft.com/office/drawing/2014/main" id="{4F09870D-64AD-9B41-8DEA-8011A2D5CE45}"/>
              </a:ext>
            </a:extLst>
          </p:cNvPr>
          <p:cNvSpPr>
            <a:spLocks noChangeAspect="1"/>
          </p:cNvSpPr>
          <p:nvPr/>
        </p:nvSpPr>
        <p:spPr>
          <a:xfrm>
            <a:off x="266178" y="1"/>
            <a:ext cx="9068843" cy="5400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267" dirty="0"/>
          </a:p>
        </p:txBody>
      </p:sp>
      <p:sp>
        <p:nvSpPr>
          <p:cNvPr id="6" name="圓角矩形 5">
            <a:extLst>
              <a:ext uri="{FF2B5EF4-FFF2-40B4-BE49-F238E27FC236}">
                <a16:creationId xmlns:a16="http://schemas.microsoft.com/office/drawing/2014/main" id="{8722473C-9C77-8EE4-420C-92C73B7851BC}"/>
              </a:ext>
            </a:extLst>
          </p:cNvPr>
          <p:cNvSpPr/>
          <p:nvPr/>
        </p:nvSpPr>
        <p:spPr>
          <a:xfrm>
            <a:off x="785136" y="458489"/>
            <a:ext cx="7821535" cy="501021"/>
          </a:xfrm>
          <a:prstGeom prst="roundRect">
            <a:avLst>
              <a:gd name="adj" fmla="val 50000"/>
            </a:avLst>
          </a:prstGeom>
          <a:solidFill>
            <a:srgbClr val="98D6F8"/>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 altLang="zh-TW"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endParaRPr>
          </a:p>
        </p:txBody>
      </p:sp>
      <p:sp>
        <p:nvSpPr>
          <p:cNvPr id="2" name="圓角矩形 1">
            <a:extLst>
              <a:ext uri="{FF2B5EF4-FFF2-40B4-BE49-F238E27FC236}">
                <a16:creationId xmlns:a16="http://schemas.microsoft.com/office/drawing/2014/main" id="{E06FCA51-E6E6-8EE5-439E-A0B91DC9112A}"/>
              </a:ext>
            </a:extLst>
          </p:cNvPr>
          <p:cNvSpPr/>
          <p:nvPr/>
        </p:nvSpPr>
        <p:spPr>
          <a:xfrm>
            <a:off x="746542" y="420884"/>
            <a:ext cx="7821535" cy="501021"/>
          </a:xfrm>
          <a:prstGeom prst="roundRect">
            <a:avLst>
              <a:gd name="adj" fmla="val 50000"/>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rPr>
              <a:t>不動產第一次登記面積</a:t>
            </a:r>
            <a:r>
              <a:rPr lang="zh-TW" altLang="en-US" sz="2800" b="1" dirty="0">
                <a:solidFill>
                  <a:schemeClr val="tx1"/>
                </a:solidFill>
                <a:latin typeface="Yuanti SC" panose="02010600040101010101" pitchFamily="2" charset="-122"/>
                <a:ea typeface="Yuanti SC" panose="02010600040101010101" pitchFamily="2" charset="-122"/>
                <a:cs typeface="Yuppy SC" panose="020F0603040207020204" pitchFamily="34" charset="-122"/>
              </a:rPr>
              <a:t>（平方公尺） </a:t>
            </a:r>
            <a:r>
              <a:rPr lang="en-US" altLang="zh-TW"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rPr>
              <a:t>-Code</a:t>
            </a:r>
            <a:endParaRPr lang="zh-TW" altLang="en-US"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endParaRPr>
          </a:p>
        </p:txBody>
      </p:sp>
      <p:pic>
        <p:nvPicPr>
          <p:cNvPr id="3" name="圖片 2">
            <a:extLst>
              <a:ext uri="{FF2B5EF4-FFF2-40B4-BE49-F238E27FC236}">
                <a16:creationId xmlns:a16="http://schemas.microsoft.com/office/drawing/2014/main" id="{B4F7FDA7-4E46-099D-667C-E6FC982D9710}"/>
              </a:ext>
            </a:extLst>
          </p:cNvPr>
          <p:cNvPicPr>
            <a:picLocks noChangeAspect="1"/>
          </p:cNvPicPr>
          <p:nvPr/>
        </p:nvPicPr>
        <p:blipFill>
          <a:blip r:embed="rId3"/>
          <a:stretch>
            <a:fillRect/>
          </a:stretch>
        </p:blipFill>
        <p:spPr>
          <a:xfrm>
            <a:off x="914399" y="1640132"/>
            <a:ext cx="7772400" cy="2742577"/>
          </a:xfrm>
          <a:prstGeom prst="rect">
            <a:avLst/>
          </a:prstGeom>
          <a:ln>
            <a:solidFill>
              <a:schemeClr val="tx1"/>
            </a:solidFill>
          </a:ln>
        </p:spPr>
      </p:pic>
    </p:spTree>
    <p:extLst>
      <p:ext uri="{BB962C8B-B14F-4D97-AF65-F5344CB8AC3E}">
        <p14:creationId xmlns:p14="http://schemas.microsoft.com/office/powerpoint/2010/main" val="38647334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3576866-703E-2947-A82E-A4B1EF8632E6}"/>
              </a:ext>
            </a:extLst>
          </p:cNvPr>
          <p:cNvSpPr/>
          <p:nvPr/>
        </p:nvSpPr>
        <p:spPr>
          <a:xfrm>
            <a:off x="0" y="0"/>
            <a:ext cx="9601200" cy="540067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TW" altLang="en-US" sz="4267" dirty="0"/>
          </a:p>
        </p:txBody>
      </p:sp>
      <p:sp>
        <p:nvSpPr>
          <p:cNvPr id="5" name="矩形 4">
            <a:extLst>
              <a:ext uri="{FF2B5EF4-FFF2-40B4-BE49-F238E27FC236}">
                <a16:creationId xmlns:a16="http://schemas.microsoft.com/office/drawing/2014/main" id="{4F09870D-64AD-9B41-8DEA-8011A2D5CE45}"/>
              </a:ext>
            </a:extLst>
          </p:cNvPr>
          <p:cNvSpPr>
            <a:spLocks noChangeAspect="1"/>
          </p:cNvSpPr>
          <p:nvPr/>
        </p:nvSpPr>
        <p:spPr>
          <a:xfrm>
            <a:off x="266178" y="1"/>
            <a:ext cx="9068843" cy="5400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267" dirty="0"/>
          </a:p>
        </p:txBody>
      </p:sp>
      <p:sp>
        <p:nvSpPr>
          <p:cNvPr id="6" name="圓角矩形 5">
            <a:extLst>
              <a:ext uri="{FF2B5EF4-FFF2-40B4-BE49-F238E27FC236}">
                <a16:creationId xmlns:a16="http://schemas.microsoft.com/office/drawing/2014/main" id="{8722473C-9C77-8EE4-420C-92C73B7851BC}"/>
              </a:ext>
            </a:extLst>
          </p:cNvPr>
          <p:cNvSpPr/>
          <p:nvPr/>
        </p:nvSpPr>
        <p:spPr>
          <a:xfrm>
            <a:off x="785137" y="458489"/>
            <a:ext cx="7585865" cy="501021"/>
          </a:xfrm>
          <a:prstGeom prst="roundRect">
            <a:avLst>
              <a:gd name="adj" fmla="val 50000"/>
            </a:avLst>
          </a:prstGeom>
          <a:solidFill>
            <a:srgbClr val="98D6F8"/>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 altLang="zh-TW"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endParaRPr>
          </a:p>
        </p:txBody>
      </p:sp>
      <p:sp>
        <p:nvSpPr>
          <p:cNvPr id="2" name="圓角矩形 1">
            <a:extLst>
              <a:ext uri="{FF2B5EF4-FFF2-40B4-BE49-F238E27FC236}">
                <a16:creationId xmlns:a16="http://schemas.microsoft.com/office/drawing/2014/main" id="{E06FCA51-E6E6-8EE5-439E-A0B91DC9112A}"/>
              </a:ext>
            </a:extLst>
          </p:cNvPr>
          <p:cNvSpPr/>
          <p:nvPr/>
        </p:nvSpPr>
        <p:spPr>
          <a:xfrm>
            <a:off x="746543" y="420884"/>
            <a:ext cx="7585865" cy="501021"/>
          </a:xfrm>
          <a:prstGeom prst="roundRect">
            <a:avLst>
              <a:gd name="adj" fmla="val 50000"/>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rPr>
              <a:t>不動產第一次登記面積</a:t>
            </a:r>
            <a:r>
              <a:rPr lang="zh-TW" altLang="en-US" sz="2800" b="1" dirty="0">
                <a:solidFill>
                  <a:schemeClr val="tx1"/>
                </a:solidFill>
                <a:latin typeface="Yuanti SC" panose="02010600040101010101" pitchFamily="2" charset="-122"/>
                <a:ea typeface="Yuanti SC" panose="02010600040101010101" pitchFamily="2" charset="-122"/>
                <a:cs typeface="Yuppy SC" panose="020F0603040207020204" pitchFamily="34" charset="-122"/>
              </a:rPr>
              <a:t>（平方公尺） </a:t>
            </a:r>
            <a:r>
              <a:rPr lang="en-US" altLang="zh-TW"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rPr>
              <a:t>-</a:t>
            </a:r>
            <a:r>
              <a:rPr lang="zh-TW" altLang="en-US"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rPr>
              <a:t>圖表</a:t>
            </a:r>
          </a:p>
        </p:txBody>
      </p:sp>
      <p:pic>
        <p:nvPicPr>
          <p:cNvPr id="7" name="圖片 6">
            <a:extLst>
              <a:ext uri="{FF2B5EF4-FFF2-40B4-BE49-F238E27FC236}">
                <a16:creationId xmlns:a16="http://schemas.microsoft.com/office/drawing/2014/main" id="{6B87080D-D562-EE12-8849-15DCC7289BC7}"/>
              </a:ext>
            </a:extLst>
          </p:cNvPr>
          <p:cNvPicPr>
            <a:picLocks noChangeAspect="1"/>
          </p:cNvPicPr>
          <p:nvPr/>
        </p:nvPicPr>
        <p:blipFill>
          <a:blip r:embed="rId3"/>
          <a:stretch>
            <a:fillRect/>
          </a:stretch>
        </p:blipFill>
        <p:spPr>
          <a:xfrm>
            <a:off x="1889400" y="1117070"/>
            <a:ext cx="5377337" cy="3825116"/>
          </a:xfrm>
          <a:prstGeom prst="rect">
            <a:avLst/>
          </a:prstGeom>
          <a:ln>
            <a:solidFill>
              <a:schemeClr val="tx1"/>
            </a:solidFill>
          </a:ln>
        </p:spPr>
      </p:pic>
    </p:spTree>
    <p:extLst>
      <p:ext uri="{BB962C8B-B14F-4D97-AF65-F5344CB8AC3E}">
        <p14:creationId xmlns:p14="http://schemas.microsoft.com/office/powerpoint/2010/main" val="2166054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3576866-703E-2947-A82E-A4B1EF8632E6}"/>
              </a:ext>
            </a:extLst>
          </p:cNvPr>
          <p:cNvSpPr/>
          <p:nvPr/>
        </p:nvSpPr>
        <p:spPr>
          <a:xfrm>
            <a:off x="0" y="0"/>
            <a:ext cx="9601200" cy="540067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TW" altLang="en-US" sz="4267" dirty="0"/>
          </a:p>
        </p:txBody>
      </p:sp>
      <p:sp>
        <p:nvSpPr>
          <p:cNvPr id="5" name="矩形 4">
            <a:extLst>
              <a:ext uri="{FF2B5EF4-FFF2-40B4-BE49-F238E27FC236}">
                <a16:creationId xmlns:a16="http://schemas.microsoft.com/office/drawing/2014/main" id="{4F09870D-64AD-9B41-8DEA-8011A2D5CE45}"/>
              </a:ext>
            </a:extLst>
          </p:cNvPr>
          <p:cNvSpPr>
            <a:spLocks noChangeAspect="1"/>
          </p:cNvSpPr>
          <p:nvPr/>
        </p:nvSpPr>
        <p:spPr>
          <a:xfrm>
            <a:off x="266178" y="1"/>
            <a:ext cx="9068843" cy="5400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267" dirty="0"/>
          </a:p>
        </p:txBody>
      </p:sp>
      <p:sp>
        <p:nvSpPr>
          <p:cNvPr id="6" name="圓角矩形 5">
            <a:extLst>
              <a:ext uri="{FF2B5EF4-FFF2-40B4-BE49-F238E27FC236}">
                <a16:creationId xmlns:a16="http://schemas.microsoft.com/office/drawing/2014/main" id="{8722473C-9C77-8EE4-420C-92C73B7851BC}"/>
              </a:ext>
            </a:extLst>
          </p:cNvPr>
          <p:cNvSpPr/>
          <p:nvPr/>
        </p:nvSpPr>
        <p:spPr>
          <a:xfrm>
            <a:off x="785138" y="458489"/>
            <a:ext cx="4529791" cy="501021"/>
          </a:xfrm>
          <a:prstGeom prst="roundRect">
            <a:avLst>
              <a:gd name="adj" fmla="val 50000"/>
            </a:avLst>
          </a:prstGeom>
          <a:solidFill>
            <a:srgbClr val="98D6F8"/>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 altLang="zh-TW"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endParaRPr>
          </a:p>
        </p:txBody>
      </p:sp>
      <p:sp>
        <p:nvSpPr>
          <p:cNvPr id="2" name="圓角矩形 1">
            <a:extLst>
              <a:ext uri="{FF2B5EF4-FFF2-40B4-BE49-F238E27FC236}">
                <a16:creationId xmlns:a16="http://schemas.microsoft.com/office/drawing/2014/main" id="{E06FCA51-E6E6-8EE5-439E-A0B91DC9112A}"/>
              </a:ext>
            </a:extLst>
          </p:cNvPr>
          <p:cNvSpPr/>
          <p:nvPr/>
        </p:nvSpPr>
        <p:spPr>
          <a:xfrm>
            <a:off x="746544" y="420884"/>
            <a:ext cx="4529791" cy="501021"/>
          </a:xfrm>
          <a:prstGeom prst="roundRect">
            <a:avLst>
              <a:gd name="adj" fmla="val 50000"/>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sz="2800" b="1" dirty="0">
                <a:solidFill>
                  <a:schemeClr val="tx1"/>
                </a:solidFill>
                <a:latin typeface="Yuanti SC" panose="02010600040101010101" pitchFamily="2" charset="-122"/>
                <a:ea typeface="Yuanti SC" panose="02010600040101010101" pitchFamily="2" charset="-122"/>
                <a:cs typeface="Yuppy SC" panose="020F0603040207020204" pitchFamily="34" charset="-122"/>
              </a:rPr>
              <a:t>不動產移轉合計棟數</a:t>
            </a:r>
            <a:r>
              <a:rPr lang="en-US" altLang="zh-TW" sz="2800" b="1" dirty="0">
                <a:solidFill>
                  <a:schemeClr val="tx1"/>
                </a:solidFill>
                <a:latin typeface="Yuanti SC" panose="02010600040101010101" pitchFamily="2" charset="-122"/>
                <a:ea typeface="Yuanti SC" panose="02010600040101010101" pitchFamily="2" charset="-122"/>
                <a:cs typeface="Yuppy SC" panose="020F0603040207020204" pitchFamily="34" charset="-122"/>
              </a:rPr>
              <a:t>-Code</a:t>
            </a:r>
            <a:endParaRPr lang="en" altLang="zh-TW" sz="2800" b="1" dirty="0">
              <a:solidFill>
                <a:schemeClr val="tx1"/>
              </a:solidFill>
              <a:latin typeface="Yuanti SC" panose="02010600040101010101" pitchFamily="2" charset="-122"/>
              <a:ea typeface="Yuanti SC" panose="02010600040101010101" pitchFamily="2" charset="-122"/>
              <a:cs typeface="Yuppy SC" panose="020F0603040207020204" pitchFamily="34" charset="-122"/>
            </a:endParaRPr>
          </a:p>
        </p:txBody>
      </p:sp>
      <p:pic>
        <p:nvPicPr>
          <p:cNvPr id="11" name="圖片 10">
            <a:extLst>
              <a:ext uri="{FF2B5EF4-FFF2-40B4-BE49-F238E27FC236}">
                <a16:creationId xmlns:a16="http://schemas.microsoft.com/office/drawing/2014/main" id="{5961FA96-F53A-2B7F-6820-31D7D67CA255}"/>
              </a:ext>
            </a:extLst>
          </p:cNvPr>
          <p:cNvPicPr>
            <a:picLocks noChangeAspect="1"/>
          </p:cNvPicPr>
          <p:nvPr/>
        </p:nvPicPr>
        <p:blipFill>
          <a:blip r:embed="rId3"/>
          <a:stretch>
            <a:fillRect/>
          </a:stretch>
        </p:blipFill>
        <p:spPr>
          <a:xfrm>
            <a:off x="656571" y="1575139"/>
            <a:ext cx="8288058" cy="2663229"/>
          </a:xfrm>
          <a:prstGeom prst="rect">
            <a:avLst/>
          </a:prstGeom>
          <a:ln>
            <a:solidFill>
              <a:schemeClr val="tx1"/>
            </a:solidFill>
          </a:ln>
        </p:spPr>
      </p:pic>
    </p:spTree>
    <p:extLst>
      <p:ext uri="{BB962C8B-B14F-4D97-AF65-F5344CB8AC3E}">
        <p14:creationId xmlns:p14="http://schemas.microsoft.com/office/powerpoint/2010/main" val="1911982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3576866-703E-2947-A82E-A4B1EF8632E6}"/>
              </a:ext>
            </a:extLst>
          </p:cNvPr>
          <p:cNvSpPr/>
          <p:nvPr/>
        </p:nvSpPr>
        <p:spPr>
          <a:xfrm>
            <a:off x="0" y="0"/>
            <a:ext cx="9601200" cy="540067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TW" altLang="en-US" sz="4267" dirty="0"/>
          </a:p>
        </p:txBody>
      </p:sp>
      <p:sp>
        <p:nvSpPr>
          <p:cNvPr id="5" name="矩形 4">
            <a:extLst>
              <a:ext uri="{FF2B5EF4-FFF2-40B4-BE49-F238E27FC236}">
                <a16:creationId xmlns:a16="http://schemas.microsoft.com/office/drawing/2014/main" id="{4F09870D-64AD-9B41-8DEA-8011A2D5CE45}"/>
              </a:ext>
            </a:extLst>
          </p:cNvPr>
          <p:cNvSpPr>
            <a:spLocks noChangeAspect="1"/>
          </p:cNvSpPr>
          <p:nvPr/>
        </p:nvSpPr>
        <p:spPr>
          <a:xfrm>
            <a:off x="266178" y="1"/>
            <a:ext cx="9068843" cy="5400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267" dirty="0"/>
          </a:p>
        </p:txBody>
      </p:sp>
      <p:sp>
        <p:nvSpPr>
          <p:cNvPr id="6" name="圓角矩形 5">
            <a:extLst>
              <a:ext uri="{FF2B5EF4-FFF2-40B4-BE49-F238E27FC236}">
                <a16:creationId xmlns:a16="http://schemas.microsoft.com/office/drawing/2014/main" id="{8722473C-9C77-8EE4-420C-92C73B7851BC}"/>
              </a:ext>
            </a:extLst>
          </p:cNvPr>
          <p:cNvSpPr/>
          <p:nvPr/>
        </p:nvSpPr>
        <p:spPr>
          <a:xfrm>
            <a:off x="785137" y="458489"/>
            <a:ext cx="4537139" cy="501021"/>
          </a:xfrm>
          <a:prstGeom prst="roundRect">
            <a:avLst>
              <a:gd name="adj" fmla="val 50000"/>
            </a:avLst>
          </a:prstGeom>
          <a:solidFill>
            <a:srgbClr val="98D6F8"/>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 altLang="zh-TW"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endParaRPr>
          </a:p>
        </p:txBody>
      </p:sp>
      <p:sp>
        <p:nvSpPr>
          <p:cNvPr id="2" name="圓角矩形 1">
            <a:extLst>
              <a:ext uri="{FF2B5EF4-FFF2-40B4-BE49-F238E27FC236}">
                <a16:creationId xmlns:a16="http://schemas.microsoft.com/office/drawing/2014/main" id="{E06FCA51-E6E6-8EE5-439E-A0B91DC9112A}"/>
              </a:ext>
            </a:extLst>
          </p:cNvPr>
          <p:cNvSpPr/>
          <p:nvPr/>
        </p:nvSpPr>
        <p:spPr>
          <a:xfrm>
            <a:off x="746543" y="420884"/>
            <a:ext cx="4537139" cy="501021"/>
          </a:xfrm>
          <a:prstGeom prst="roundRect">
            <a:avLst>
              <a:gd name="adj" fmla="val 50000"/>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sz="2800" b="1" dirty="0">
                <a:solidFill>
                  <a:schemeClr val="tx1"/>
                </a:solidFill>
                <a:latin typeface="Yuanti SC" panose="02010600040101010101" pitchFamily="2" charset="-122"/>
                <a:ea typeface="Yuanti SC" panose="02010600040101010101" pitchFamily="2" charset="-122"/>
                <a:cs typeface="Yuppy SC" panose="020F0603040207020204" pitchFamily="34" charset="-122"/>
              </a:rPr>
              <a:t>不動產移轉合計棟數</a:t>
            </a:r>
            <a:r>
              <a:rPr lang="en-US" altLang="zh-TW" sz="2800" b="1" dirty="0">
                <a:solidFill>
                  <a:schemeClr val="tx1"/>
                </a:solidFill>
                <a:latin typeface="Yuanti SC" panose="02010600040101010101" pitchFamily="2" charset="-122"/>
                <a:ea typeface="Yuanti SC" panose="02010600040101010101" pitchFamily="2" charset="-122"/>
                <a:cs typeface="Yuppy SC" panose="020F0603040207020204" pitchFamily="34" charset="-122"/>
              </a:rPr>
              <a:t>-</a:t>
            </a:r>
            <a:r>
              <a:rPr lang="zh-TW" altLang="en-US" sz="2800" b="1" dirty="0">
                <a:solidFill>
                  <a:schemeClr val="tx1"/>
                </a:solidFill>
                <a:latin typeface="Yuanti SC" panose="02010600040101010101" pitchFamily="2" charset="-122"/>
                <a:ea typeface="Yuanti SC" panose="02010600040101010101" pitchFamily="2" charset="-122"/>
                <a:cs typeface="Yuppy SC" panose="020F0603040207020204" pitchFamily="34" charset="-122"/>
              </a:rPr>
              <a:t>圖表</a:t>
            </a:r>
            <a:endParaRPr lang="en" altLang="zh-TW" sz="2800" b="1" dirty="0">
              <a:solidFill>
                <a:schemeClr val="tx1"/>
              </a:solidFill>
              <a:latin typeface="Yuanti SC" panose="02010600040101010101" pitchFamily="2" charset="-122"/>
              <a:ea typeface="Yuanti SC" panose="02010600040101010101" pitchFamily="2" charset="-122"/>
              <a:cs typeface="Yuppy SC" panose="020F0603040207020204" pitchFamily="34" charset="-122"/>
            </a:endParaRPr>
          </a:p>
        </p:txBody>
      </p:sp>
      <p:pic>
        <p:nvPicPr>
          <p:cNvPr id="8" name="圖片 7">
            <a:extLst>
              <a:ext uri="{FF2B5EF4-FFF2-40B4-BE49-F238E27FC236}">
                <a16:creationId xmlns:a16="http://schemas.microsoft.com/office/drawing/2014/main" id="{B9B0187F-3309-EB9A-7EF3-7778DF2A77A0}"/>
              </a:ext>
            </a:extLst>
          </p:cNvPr>
          <p:cNvPicPr>
            <a:picLocks noChangeAspect="1"/>
          </p:cNvPicPr>
          <p:nvPr/>
        </p:nvPicPr>
        <p:blipFill>
          <a:blip r:embed="rId3"/>
          <a:stretch>
            <a:fillRect/>
          </a:stretch>
        </p:blipFill>
        <p:spPr>
          <a:xfrm>
            <a:off x="1868954" y="1204405"/>
            <a:ext cx="5863289" cy="3775386"/>
          </a:xfrm>
          <a:prstGeom prst="rect">
            <a:avLst/>
          </a:prstGeom>
          <a:ln>
            <a:solidFill>
              <a:schemeClr val="tx1"/>
            </a:solidFill>
          </a:ln>
        </p:spPr>
      </p:pic>
      <p:sp>
        <p:nvSpPr>
          <p:cNvPr id="12" name="橢圓 11">
            <a:extLst>
              <a:ext uri="{FF2B5EF4-FFF2-40B4-BE49-F238E27FC236}">
                <a16:creationId xmlns:a16="http://schemas.microsoft.com/office/drawing/2014/main" id="{F625909F-DFEE-AA2B-BC07-DA3B1F2DA4DF}"/>
              </a:ext>
            </a:extLst>
          </p:cNvPr>
          <p:cNvSpPr/>
          <p:nvPr/>
        </p:nvSpPr>
        <p:spPr>
          <a:xfrm>
            <a:off x="6113016" y="3929983"/>
            <a:ext cx="556054" cy="55605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4" name="Rectangle 2">
            <a:extLst>
              <a:ext uri="{FF2B5EF4-FFF2-40B4-BE49-F238E27FC236}">
                <a16:creationId xmlns:a16="http://schemas.microsoft.com/office/drawing/2014/main" id="{A219DA6B-762B-1ABF-F4F1-11A3B162663E}"/>
              </a:ext>
            </a:extLst>
          </p:cNvPr>
          <p:cNvSpPr/>
          <p:nvPr/>
        </p:nvSpPr>
        <p:spPr>
          <a:xfrm>
            <a:off x="5774159" y="4688847"/>
            <a:ext cx="1839649" cy="658301"/>
          </a:xfrm>
          <a:prstGeom prst="roundRect">
            <a:avLst>
              <a:gd name="adj" fmla="val 10842"/>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sz="1600" i="0" dirty="0">
                <a:solidFill>
                  <a:srgbClr val="202124"/>
                </a:solidFill>
                <a:effectLst/>
                <a:latin typeface="Yuanti SC" panose="02010600040101010101" pitchFamily="2" charset="-122"/>
                <a:ea typeface="Yuanti SC" panose="02010600040101010101" pitchFamily="2" charset="-122"/>
              </a:rPr>
              <a:t>房地合一稅於</a:t>
            </a:r>
            <a:endParaRPr lang="en-US" altLang="zh-TW" sz="1600" i="0" dirty="0">
              <a:solidFill>
                <a:srgbClr val="202124"/>
              </a:solidFill>
              <a:effectLst/>
              <a:latin typeface="Yuanti SC" panose="02010600040101010101" pitchFamily="2" charset="-122"/>
              <a:ea typeface="Yuanti SC" panose="02010600040101010101" pitchFamily="2" charset="-122"/>
            </a:endParaRPr>
          </a:p>
          <a:p>
            <a:pPr algn="ctr"/>
            <a:r>
              <a:rPr lang="en-US" altLang="zh-TW" sz="1600" i="0" dirty="0">
                <a:solidFill>
                  <a:srgbClr val="EA4335"/>
                </a:solidFill>
                <a:effectLst/>
                <a:latin typeface="Yuanti SC" panose="02010600040101010101" pitchFamily="2" charset="-122"/>
                <a:ea typeface="Yuanti SC" panose="02010600040101010101" pitchFamily="2" charset="-122"/>
              </a:rPr>
              <a:t>2016</a:t>
            </a:r>
            <a:r>
              <a:rPr lang="zh-TW" altLang="en-US" sz="1600" i="0" dirty="0">
                <a:solidFill>
                  <a:srgbClr val="EA4335"/>
                </a:solidFill>
                <a:effectLst/>
                <a:latin typeface="Yuanti SC" panose="02010600040101010101" pitchFamily="2" charset="-122"/>
                <a:ea typeface="Yuanti SC" panose="02010600040101010101" pitchFamily="2" charset="-122"/>
              </a:rPr>
              <a:t>年</a:t>
            </a:r>
            <a:r>
              <a:rPr lang="en-US" altLang="zh-TW" sz="1600" i="0" dirty="0">
                <a:solidFill>
                  <a:srgbClr val="EA4335"/>
                </a:solidFill>
                <a:effectLst/>
                <a:latin typeface="Yuanti SC" panose="02010600040101010101" pitchFamily="2" charset="-122"/>
                <a:ea typeface="Yuanti SC" panose="02010600040101010101" pitchFamily="2" charset="-122"/>
              </a:rPr>
              <a:t>1</a:t>
            </a:r>
            <a:r>
              <a:rPr lang="zh-TW" altLang="en-US" sz="1600" i="0" dirty="0">
                <a:solidFill>
                  <a:srgbClr val="EA4335"/>
                </a:solidFill>
                <a:effectLst/>
                <a:latin typeface="Yuanti SC" panose="02010600040101010101" pitchFamily="2" charset="-122"/>
                <a:ea typeface="Yuanti SC" panose="02010600040101010101" pitchFamily="2" charset="-122"/>
              </a:rPr>
              <a:t>月</a:t>
            </a:r>
            <a:r>
              <a:rPr lang="en-US" altLang="zh-TW" sz="1600" i="0" dirty="0">
                <a:solidFill>
                  <a:srgbClr val="EA4335"/>
                </a:solidFill>
                <a:effectLst/>
                <a:latin typeface="Yuanti SC" panose="02010600040101010101" pitchFamily="2" charset="-122"/>
                <a:ea typeface="Yuanti SC" panose="02010600040101010101" pitchFamily="2" charset="-122"/>
              </a:rPr>
              <a:t>1</a:t>
            </a:r>
            <a:r>
              <a:rPr lang="zh-TW" altLang="en-US" sz="1600" i="0" dirty="0">
                <a:solidFill>
                  <a:srgbClr val="EA4335"/>
                </a:solidFill>
                <a:effectLst/>
                <a:latin typeface="Yuanti SC" panose="02010600040101010101" pitchFamily="2" charset="-122"/>
                <a:ea typeface="Yuanti SC" panose="02010600040101010101" pitchFamily="2" charset="-122"/>
              </a:rPr>
              <a:t>日實施</a:t>
            </a:r>
            <a:endParaRPr lang="en" altLang="zh-TW" sz="1600" dirty="0">
              <a:solidFill>
                <a:schemeClr val="tx1"/>
              </a:solidFill>
              <a:latin typeface="Yuanti SC" panose="02010600040101010101" pitchFamily="2" charset="-122"/>
              <a:ea typeface="Yuanti SC" panose="02010600040101010101" pitchFamily="2" charset="-122"/>
              <a:cs typeface="Yuppy SC" panose="020F0603040207020204" pitchFamily="34" charset="-122"/>
            </a:endParaRPr>
          </a:p>
        </p:txBody>
      </p:sp>
      <p:sp>
        <p:nvSpPr>
          <p:cNvPr id="17" name="橢圓 16">
            <a:extLst>
              <a:ext uri="{FF2B5EF4-FFF2-40B4-BE49-F238E27FC236}">
                <a16:creationId xmlns:a16="http://schemas.microsoft.com/office/drawing/2014/main" id="{9BD51882-09D1-FA92-FB1D-BCB682AC5910}"/>
              </a:ext>
            </a:extLst>
          </p:cNvPr>
          <p:cNvSpPr/>
          <p:nvPr/>
        </p:nvSpPr>
        <p:spPr>
          <a:xfrm>
            <a:off x="3032575" y="3867088"/>
            <a:ext cx="556054" cy="55605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8" name="Rectangle 2">
            <a:extLst>
              <a:ext uri="{FF2B5EF4-FFF2-40B4-BE49-F238E27FC236}">
                <a16:creationId xmlns:a16="http://schemas.microsoft.com/office/drawing/2014/main" id="{A2564191-8F53-DC32-963B-2F9837AB615E}"/>
              </a:ext>
            </a:extLst>
          </p:cNvPr>
          <p:cNvSpPr/>
          <p:nvPr/>
        </p:nvSpPr>
        <p:spPr>
          <a:xfrm>
            <a:off x="2951315" y="4691814"/>
            <a:ext cx="1091514" cy="556055"/>
          </a:xfrm>
          <a:prstGeom prst="roundRect">
            <a:avLst>
              <a:gd name="adj" fmla="val 10842"/>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 altLang="zh-TW" sz="1600" dirty="0">
                <a:solidFill>
                  <a:srgbClr val="FF0000"/>
                </a:solidFill>
                <a:latin typeface="Yuanti SC" panose="02010600040101010101" pitchFamily="2" charset="-122"/>
                <a:ea typeface="Yuanti SC" panose="02010600040101010101" pitchFamily="2" charset="-122"/>
                <a:cs typeface="Yuppy SC" panose="020F0603040207020204" pitchFamily="34" charset="-122"/>
              </a:rPr>
              <a:t>SARS</a:t>
            </a:r>
            <a:r>
              <a:rPr lang="zh-TW" altLang="en-US" sz="1600" dirty="0">
                <a:solidFill>
                  <a:srgbClr val="FF0000"/>
                </a:solidFill>
                <a:latin typeface="Yuanti SC" panose="02010600040101010101" pitchFamily="2" charset="-122"/>
                <a:ea typeface="Yuanti SC" panose="02010600040101010101" pitchFamily="2" charset="-122"/>
                <a:cs typeface="Yuppy SC" panose="020F0603040207020204" pitchFamily="34" charset="-122"/>
              </a:rPr>
              <a:t>疫情</a:t>
            </a:r>
            <a:endParaRPr lang="en-US" altLang="zh-TW" sz="1600" dirty="0">
              <a:solidFill>
                <a:srgbClr val="FF0000"/>
              </a:solidFill>
              <a:latin typeface="Yuanti SC" panose="02010600040101010101" pitchFamily="2" charset="-122"/>
              <a:ea typeface="Yuanti SC" panose="02010600040101010101" pitchFamily="2" charset="-122"/>
              <a:cs typeface="Yuppy SC" panose="020F0603040207020204" pitchFamily="34" charset="-122"/>
            </a:endParaRPr>
          </a:p>
          <a:p>
            <a:pPr algn="ctr"/>
            <a:r>
              <a:rPr lang="en-US" altLang="zh-TW" sz="1600" dirty="0">
                <a:solidFill>
                  <a:schemeClr val="tx1"/>
                </a:solidFill>
                <a:latin typeface="Yuanti SC" panose="02010600040101010101" pitchFamily="2" charset="-122"/>
                <a:ea typeface="Yuanti SC" panose="02010600040101010101" pitchFamily="2" charset="-122"/>
                <a:cs typeface="Yuppy SC" panose="020F0603040207020204" pitchFamily="34" charset="-122"/>
              </a:rPr>
              <a:t>2003</a:t>
            </a:r>
            <a:r>
              <a:rPr lang="zh-TW" altLang="en-US" sz="1600" dirty="0">
                <a:solidFill>
                  <a:schemeClr val="tx1"/>
                </a:solidFill>
                <a:latin typeface="Yuanti SC" panose="02010600040101010101" pitchFamily="2" charset="-122"/>
                <a:ea typeface="Yuanti SC" panose="02010600040101010101" pitchFamily="2" charset="-122"/>
                <a:cs typeface="Yuppy SC" panose="020F0603040207020204" pitchFamily="34" charset="-122"/>
              </a:rPr>
              <a:t>年</a:t>
            </a:r>
            <a:endParaRPr lang="en" altLang="zh-TW" sz="1600" dirty="0">
              <a:solidFill>
                <a:schemeClr val="tx1"/>
              </a:solidFill>
              <a:latin typeface="Yuanti SC" panose="02010600040101010101" pitchFamily="2" charset="-122"/>
              <a:ea typeface="Yuanti SC" panose="02010600040101010101" pitchFamily="2" charset="-122"/>
              <a:cs typeface="Yuppy SC" panose="020F0603040207020204" pitchFamily="34" charset="-122"/>
            </a:endParaRPr>
          </a:p>
        </p:txBody>
      </p:sp>
      <p:sp>
        <p:nvSpPr>
          <p:cNvPr id="19" name="Rectangle 2">
            <a:extLst>
              <a:ext uri="{FF2B5EF4-FFF2-40B4-BE49-F238E27FC236}">
                <a16:creationId xmlns:a16="http://schemas.microsoft.com/office/drawing/2014/main" id="{27408CBB-84FE-D455-6437-ECB545422C73}"/>
              </a:ext>
            </a:extLst>
          </p:cNvPr>
          <p:cNvSpPr/>
          <p:nvPr/>
        </p:nvSpPr>
        <p:spPr>
          <a:xfrm>
            <a:off x="4444947" y="3325884"/>
            <a:ext cx="1638418" cy="658301"/>
          </a:xfrm>
          <a:prstGeom prst="roundRect">
            <a:avLst>
              <a:gd name="adj" fmla="val 10842"/>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sz="1600" dirty="0">
                <a:solidFill>
                  <a:schemeClr val="tx1"/>
                </a:solidFill>
                <a:latin typeface="Yuanti SC" panose="02010600040101010101" pitchFamily="2" charset="-122"/>
                <a:ea typeface="Yuanti SC" panose="02010600040101010101" pitchFamily="2" charset="-122"/>
              </a:rPr>
              <a:t>奢侈稅</a:t>
            </a:r>
            <a:endParaRPr lang="en-US" altLang="zh-TW" sz="1600" dirty="0">
              <a:solidFill>
                <a:schemeClr val="tx1"/>
              </a:solidFill>
              <a:latin typeface="Yuanti SC" panose="02010600040101010101" pitchFamily="2" charset="-122"/>
              <a:ea typeface="Yuanti SC" panose="02010600040101010101" pitchFamily="2" charset="-122"/>
            </a:endParaRPr>
          </a:p>
          <a:p>
            <a:pPr algn="ctr"/>
            <a:r>
              <a:rPr lang="zh-TW" altLang="en-US" sz="1600" dirty="0">
                <a:solidFill>
                  <a:srgbClr val="EA4335"/>
                </a:solidFill>
                <a:latin typeface="Yuanti SC" panose="02010600040101010101" pitchFamily="2" charset="-122"/>
                <a:ea typeface="Yuanti SC" panose="02010600040101010101" pitchFamily="2" charset="-122"/>
              </a:rPr>
              <a:t>於</a:t>
            </a:r>
            <a:r>
              <a:rPr lang="en-US" altLang="zh-TW" sz="1600" dirty="0">
                <a:solidFill>
                  <a:srgbClr val="EA4335"/>
                </a:solidFill>
                <a:latin typeface="Yuanti SC" panose="02010600040101010101" pitchFamily="2" charset="-122"/>
                <a:ea typeface="Yuanti SC" panose="02010600040101010101" pitchFamily="2" charset="-122"/>
              </a:rPr>
              <a:t>2011</a:t>
            </a:r>
            <a:r>
              <a:rPr lang="zh-TW" altLang="en-US" sz="1600" dirty="0">
                <a:solidFill>
                  <a:srgbClr val="EA4335"/>
                </a:solidFill>
                <a:latin typeface="Yuanti SC" panose="02010600040101010101" pitchFamily="2" charset="-122"/>
                <a:ea typeface="Yuanti SC" panose="02010600040101010101" pitchFamily="2" charset="-122"/>
              </a:rPr>
              <a:t>年實施</a:t>
            </a:r>
            <a:endParaRPr lang="en" altLang="zh-TW" sz="1600" dirty="0">
              <a:solidFill>
                <a:srgbClr val="EA4335"/>
              </a:solidFill>
              <a:latin typeface="Yuanti SC" panose="02010600040101010101" pitchFamily="2" charset="-122"/>
              <a:ea typeface="Yuanti SC" panose="02010600040101010101" pitchFamily="2" charset="-122"/>
            </a:endParaRPr>
          </a:p>
        </p:txBody>
      </p:sp>
      <p:sp>
        <p:nvSpPr>
          <p:cNvPr id="20" name="橢圓 19">
            <a:extLst>
              <a:ext uri="{FF2B5EF4-FFF2-40B4-BE49-F238E27FC236}">
                <a16:creationId xmlns:a16="http://schemas.microsoft.com/office/drawing/2014/main" id="{12EE4C3C-AD58-DCF9-59FB-950AA9E6FC2B}"/>
              </a:ext>
            </a:extLst>
          </p:cNvPr>
          <p:cNvSpPr/>
          <p:nvPr/>
        </p:nvSpPr>
        <p:spPr>
          <a:xfrm>
            <a:off x="5283683" y="2723470"/>
            <a:ext cx="556054" cy="55605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3722672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43482FB0-9E61-5017-042A-AE327F013CBD}"/>
              </a:ext>
            </a:extLst>
          </p:cNvPr>
          <p:cNvSpPr/>
          <p:nvPr/>
        </p:nvSpPr>
        <p:spPr>
          <a:xfrm>
            <a:off x="0" y="0"/>
            <a:ext cx="9601200" cy="5400675"/>
          </a:xfrm>
          <a:prstGeom prst="rect">
            <a:avLst/>
          </a:prstGeom>
          <a:solidFill>
            <a:schemeClr val="accent6">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TW" altLang="en-US" sz="4267" dirty="0"/>
          </a:p>
        </p:txBody>
      </p:sp>
      <p:sp>
        <p:nvSpPr>
          <p:cNvPr id="9" name="矩形 8">
            <a:extLst>
              <a:ext uri="{FF2B5EF4-FFF2-40B4-BE49-F238E27FC236}">
                <a16:creationId xmlns:a16="http://schemas.microsoft.com/office/drawing/2014/main" id="{AFB1048C-AB8A-1045-E43E-C20FA754DA1C}"/>
              </a:ext>
            </a:extLst>
          </p:cNvPr>
          <p:cNvSpPr>
            <a:spLocks noChangeAspect="1"/>
          </p:cNvSpPr>
          <p:nvPr/>
        </p:nvSpPr>
        <p:spPr>
          <a:xfrm>
            <a:off x="266178" y="1"/>
            <a:ext cx="9068843" cy="5400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267" dirty="0"/>
          </a:p>
        </p:txBody>
      </p:sp>
      <p:sp>
        <p:nvSpPr>
          <p:cNvPr id="11" name="圓角矩形 10">
            <a:extLst>
              <a:ext uri="{FF2B5EF4-FFF2-40B4-BE49-F238E27FC236}">
                <a16:creationId xmlns:a16="http://schemas.microsoft.com/office/drawing/2014/main" id="{26263B4A-4BCA-1859-46AA-368FC6CB2027}"/>
              </a:ext>
            </a:extLst>
          </p:cNvPr>
          <p:cNvSpPr/>
          <p:nvPr/>
        </p:nvSpPr>
        <p:spPr>
          <a:xfrm>
            <a:off x="785138" y="458489"/>
            <a:ext cx="2266817" cy="501021"/>
          </a:xfrm>
          <a:prstGeom prst="roundRect">
            <a:avLst>
              <a:gd name="adj" fmla="val 50000"/>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 altLang="zh-TW"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endParaRPr>
          </a:p>
        </p:txBody>
      </p:sp>
      <p:sp>
        <p:nvSpPr>
          <p:cNvPr id="10" name="圓角矩形 9">
            <a:extLst>
              <a:ext uri="{FF2B5EF4-FFF2-40B4-BE49-F238E27FC236}">
                <a16:creationId xmlns:a16="http://schemas.microsoft.com/office/drawing/2014/main" id="{ADED997F-D23C-8D64-959B-9B0E44790B26}"/>
              </a:ext>
            </a:extLst>
          </p:cNvPr>
          <p:cNvSpPr/>
          <p:nvPr/>
        </p:nvSpPr>
        <p:spPr>
          <a:xfrm>
            <a:off x="746544" y="420884"/>
            <a:ext cx="2266817" cy="501021"/>
          </a:xfrm>
          <a:prstGeom prst="roundRect">
            <a:avLst>
              <a:gd name="adj" fmla="val 5000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rPr>
              <a:t>專案源起</a:t>
            </a:r>
            <a:endParaRPr lang="en" altLang="zh-TW"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endParaRPr>
          </a:p>
        </p:txBody>
      </p:sp>
      <p:pic>
        <p:nvPicPr>
          <p:cNvPr id="5" name="圖片 4">
            <a:extLst>
              <a:ext uri="{FF2B5EF4-FFF2-40B4-BE49-F238E27FC236}">
                <a16:creationId xmlns:a16="http://schemas.microsoft.com/office/drawing/2014/main" id="{4F5D8FD6-BBFA-E554-6B87-082901313D14}"/>
              </a:ext>
            </a:extLst>
          </p:cNvPr>
          <p:cNvPicPr>
            <a:picLocks noChangeAspect="1"/>
          </p:cNvPicPr>
          <p:nvPr/>
        </p:nvPicPr>
        <p:blipFill>
          <a:blip r:embed="rId3"/>
          <a:stretch>
            <a:fillRect/>
          </a:stretch>
        </p:blipFill>
        <p:spPr>
          <a:xfrm>
            <a:off x="7517128" y="3582782"/>
            <a:ext cx="1817893" cy="1817893"/>
          </a:xfrm>
          <a:prstGeom prst="rect">
            <a:avLst/>
          </a:prstGeom>
        </p:spPr>
      </p:pic>
      <p:sp>
        <p:nvSpPr>
          <p:cNvPr id="6" name="圓角矩形圖說文字 5">
            <a:extLst>
              <a:ext uri="{FF2B5EF4-FFF2-40B4-BE49-F238E27FC236}">
                <a16:creationId xmlns:a16="http://schemas.microsoft.com/office/drawing/2014/main" id="{F0B0D8ED-D232-41E0-6F67-13D3C775A93C}"/>
              </a:ext>
            </a:extLst>
          </p:cNvPr>
          <p:cNvSpPr/>
          <p:nvPr/>
        </p:nvSpPr>
        <p:spPr>
          <a:xfrm>
            <a:off x="1145062" y="1272744"/>
            <a:ext cx="6928747" cy="2447365"/>
          </a:xfrm>
          <a:prstGeom prst="wedgeRoundRectCallout">
            <a:avLst>
              <a:gd name="adj1" fmla="val 45474"/>
              <a:gd name="adj2" fmla="val 64698"/>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r>
              <a:rPr kumimoji="1" lang="zh-TW" altLang="en-US" sz="1600" dirty="0">
                <a:latin typeface="Yuanti SC" panose="02010600040101010101" pitchFamily="2" charset="-122"/>
                <a:ea typeface="Yuanti SC" panose="02010600040101010101" pitchFamily="2" charset="-122"/>
              </a:rPr>
              <a:t>近年來，隨著電腦科學和人工智慧的發展，越來越多的</a:t>
            </a:r>
            <a:r>
              <a:rPr kumimoji="1" lang="en-US" altLang="zh-TW" sz="1600" dirty="0">
                <a:latin typeface="Yuanti SC" panose="02010600040101010101" pitchFamily="2" charset="-122"/>
                <a:ea typeface="Yuanti SC" panose="02010600040101010101" pitchFamily="2" charset="-122"/>
              </a:rPr>
              <a:t>AI</a:t>
            </a:r>
            <a:r>
              <a:rPr kumimoji="1" lang="zh-TW" altLang="en-US" sz="1600" dirty="0">
                <a:latin typeface="Yuanti SC" panose="02010600040101010101" pitchFamily="2" charset="-122"/>
                <a:ea typeface="Yuanti SC" panose="02010600040101010101" pitchFamily="2" charset="-122"/>
              </a:rPr>
              <a:t>機器人進入我們的生活，讓生活變得更便利</a:t>
            </a:r>
            <a:r>
              <a:rPr kumimoji="1" lang="en-US" altLang="zh-TW" sz="1600" dirty="0">
                <a:latin typeface="Yuanti SC" panose="02010600040101010101" pitchFamily="2" charset="-122"/>
                <a:ea typeface="Yuanti SC" panose="02010600040101010101" pitchFamily="2" charset="-122"/>
              </a:rPr>
              <a:t>…</a:t>
            </a:r>
          </a:p>
          <a:p>
            <a:endParaRPr kumimoji="1" lang="en-US" altLang="zh-TW" sz="1600" dirty="0">
              <a:latin typeface="Yuanti SC" panose="02010600040101010101" pitchFamily="2" charset="-122"/>
              <a:ea typeface="Yuanti SC" panose="02010600040101010101" pitchFamily="2" charset="-122"/>
            </a:endParaRPr>
          </a:p>
          <a:p>
            <a:r>
              <a:rPr kumimoji="1" lang="zh-TW" altLang="en-US" sz="1600" dirty="0">
                <a:latin typeface="Yuanti SC" panose="02010600040101010101" pitchFamily="2" charset="-122"/>
                <a:ea typeface="Yuanti SC" panose="02010600040101010101" pitchFamily="2" charset="-122"/>
              </a:rPr>
              <a:t>尤其最近發布的</a:t>
            </a:r>
            <a:r>
              <a:rPr kumimoji="1" lang="en" altLang="zh-TW" sz="1600" b="1" dirty="0">
                <a:solidFill>
                  <a:srgbClr val="0070C0"/>
                </a:solidFill>
                <a:latin typeface="Yuanti SC" panose="02010600040101010101" pitchFamily="2" charset="-122"/>
                <a:ea typeface="Yuanti SC" panose="02010600040101010101" pitchFamily="2" charset="-122"/>
              </a:rPr>
              <a:t>Chat GPT</a:t>
            </a:r>
            <a:r>
              <a:rPr kumimoji="1" lang="zh-TW" altLang="en-US" sz="1600" b="1" dirty="0">
                <a:solidFill>
                  <a:srgbClr val="0070C0"/>
                </a:solidFill>
                <a:latin typeface="Yuanti SC" panose="02010600040101010101" pitchFamily="2" charset="-122"/>
                <a:ea typeface="Yuanti SC" panose="02010600040101010101" pitchFamily="2" charset="-122"/>
              </a:rPr>
              <a:t>機器人</a:t>
            </a:r>
            <a:r>
              <a:rPr kumimoji="1" lang="zh-TW" altLang="en-US" sz="1600" dirty="0">
                <a:latin typeface="Yuanti SC" panose="02010600040101010101" pitchFamily="2" charset="-122"/>
                <a:ea typeface="Yuanti SC" panose="02010600040101010101" pitchFamily="2" charset="-122"/>
              </a:rPr>
              <a:t>，更是讓人大開眼界。</a:t>
            </a:r>
            <a:endParaRPr kumimoji="1" lang="en-US" altLang="zh-TW" sz="1600" dirty="0">
              <a:latin typeface="Yuanti SC" panose="02010600040101010101" pitchFamily="2" charset="-122"/>
              <a:ea typeface="Yuanti SC" panose="02010600040101010101" pitchFamily="2" charset="-122"/>
            </a:endParaRPr>
          </a:p>
          <a:p>
            <a:endParaRPr kumimoji="1" lang="en-US" altLang="zh-TW" sz="1600" dirty="0">
              <a:latin typeface="Yuanti SC" panose="02010600040101010101" pitchFamily="2" charset="-122"/>
              <a:ea typeface="Yuanti SC" panose="02010600040101010101" pitchFamily="2" charset="-122"/>
            </a:endParaRPr>
          </a:p>
          <a:p>
            <a:r>
              <a:rPr kumimoji="1" lang="zh-TW" altLang="en-US" sz="1600" dirty="0">
                <a:latin typeface="Yuanti SC" panose="02010600040101010101" pitchFamily="2" charset="-122"/>
                <a:ea typeface="Yuanti SC" panose="02010600040101010101" pitchFamily="2" charset="-122"/>
              </a:rPr>
              <a:t>為了讓</a:t>
            </a:r>
            <a:r>
              <a:rPr kumimoji="1" lang="en-US" altLang="zh-TW" sz="1600" b="1" dirty="0" err="1">
                <a:solidFill>
                  <a:srgbClr val="0070C0"/>
                </a:solidFill>
                <a:latin typeface="Yuanti SC" panose="02010600040101010101" pitchFamily="2" charset="-122"/>
                <a:ea typeface="Yuanti SC" panose="02010600040101010101" pitchFamily="2" charset="-122"/>
              </a:rPr>
              <a:t>ChatBot</a:t>
            </a:r>
            <a:r>
              <a:rPr kumimoji="1" lang="zh-TW" altLang="en-US" sz="1600" b="1" dirty="0">
                <a:solidFill>
                  <a:srgbClr val="0070C0"/>
                </a:solidFill>
                <a:latin typeface="Yuanti SC" panose="02010600040101010101" pitchFamily="2" charset="-122"/>
                <a:ea typeface="Yuanti SC" panose="02010600040101010101" pitchFamily="2" charset="-122"/>
              </a:rPr>
              <a:t>機器人</a:t>
            </a:r>
            <a:r>
              <a:rPr kumimoji="1" lang="zh-TW" altLang="en-US" sz="1600" dirty="0">
                <a:latin typeface="Yuanti SC" panose="02010600040101010101" pitchFamily="2" charset="-122"/>
                <a:ea typeface="Yuanti SC" panose="02010600040101010101" pitchFamily="2" charset="-122"/>
              </a:rPr>
              <a:t>離我們的生活更近，因此，我們將其與</a:t>
            </a:r>
            <a:r>
              <a:rPr kumimoji="1" lang="en-US" altLang="zh-TW" sz="1600" b="1" dirty="0">
                <a:solidFill>
                  <a:srgbClr val="0070C0"/>
                </a:solidFill>
                <a:latin typeface="Yuanti SC" panose="02010600040101010101" pitchFamily="2" charset="-122"/>
                <a:ea typeface="Yuanti SC" panose="02010600040101010101" pitchFamily="2" charset="-122"/>
              </a:rPr>
              <a:t>Line</a:t>
            </a:r>
            <a:r>
              <a:rPr kumimoji="1" lang="zh-TW" altLang="en-US" sz="1600" b="1" dirty="0">
                <a:solidFill>
                  <a:srgbClr val="0070C0"/>
                </a:solidFill>
                <a:latin typeface="Yuanti SC" panose="02010600040101010101" pitchFamily="2" charset="-122"/>
                <a:ea typeface="Yuanti SC" panose="02010600040101010101" pitchFamily="2" charset="-122"/>
              </a:rPr>
              <a:t>的串接</a:t>
            </a:r>
            <a:r>
              <a:rPr kumimoji="1" lang="zh-TW" altLang="en-US" sz="1600" dirty="0">
                <a:latin typeface="Yuanti SC" panose="02010600040101010101" pitchFamily="2" charset="-122"/>
                <a:ea typeface="Yuanti SC" panose="02010600040101010101" pitchFamily="2" charset="-122"/>
              </a:rPr>
              <a:t>，讓大眾更能方便使用！</a:t>
            </a:r>
            <a:endParaRPr kumimoji="1" lang="en-US" altLang="zh-TW" sz="1600" dirty="0">
              <a:latin typeface="Yuanti SC" panose="02010600040101010101" pitchFamily="2" charset="-122"/>
              <a:ea typeface="Yuanti SC" panose="02010600040101010101" pitchFamily="2" charset="-122"/>
            </a:endParaRPr>
          </a:p>
        </p:txBody>
      </p:sp>
      <p:pic>
        <p:nvPicPr>
          <p:cNvPr id="1028" name="Picture 4" descr="Kebbi Air 機器人">
            <a:extLst>
              <a:ext uri="{FF2B5EF4-FFF2-40B4-BE49-F238E27FC236}">
                <a16:creationId xmlns:a16="http://schemas.microsoft.com/office/drawing/2014/main" id="{DC7FBC33-13EC-5E6D-6F36-C1A0CCC50D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3052" y="3912486"/>
            <a:ext cx="1295811" cy="12958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INE｜始終陪伴在你身旁。">
            <a:extLst>
              <a:ext uri="{FF2B5EF4-FFF2-40B4-BE49-F238E27FC236}">
                <a16:creationId xmlns:a16="http://schemas.microsoft.com/office/drawing/2014/main" id="{D8191841-2BFB-EFFB-7272-32430B1D33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3361" y="4108553"/>
            <a:ext cx="987974" cy="987974"/>
          </a:xfrm>
          <a:prstGeom prst="rect">
            <a:avLst/>
          </a:prstGeom>
          <a:noFill/>
          <a:extLst>
            <a:ext uri="{909E8E84-426E-40DD-AFC4-6F175D3DCCD1}">
              <a14:hiddenFill xmlns:a14="http://schemas.microsoft.com/office/drawing/2010/main">
                <a:solidFill>
                  <a:srgbClr val="FFFFFF"/>
                </a:solidFill>
              </a14:hiddenFill>
            </a:ext>
          </a:extLst>
        </p:spPr>
      </p:pic>
      <p:sp>
        <p:nvSpPr>
          <p:cNvPr id="7" name="加號 6">
            <a:extLst>
              <a:ext uri="{FF2B5EF4-FFF2-40B4-BE49-F238E27FC236}">
                <a16:creationId xmlns:a16="http://schemas.microsoft.com/office/drawing/2014/main" id="{AA01C0B1-729D-8F57-2953-BAD6A8792DFC}"/>
              </a:ext>
            </a:extLst>
          </p:cNvPr>
          <p:cNvSpPr/>
          <p:nvPr/>
        </p:nvSpPr>
        <p:spPr>
          <a:xfrm>
            <a:off x="4219740" y="4250724"/>
            <a:ext cx="580860" cy="580860"/>
          </a:xfrm>
          <a:prstGeom prst="mathPlus">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6833904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3576866-703E-2947-A82E-A4B1EF8632E6}"/>
              </a:ext>
            </a:extLst>
          </p:cNvPr>
          <p:cNvSpPr/>
          <p:nvPr/>
        </p:nvSpPr>
        <p:spPr>
          <a:xfrm>
            <a:off x="0" y="0"/>
            <a:ext cx="9601200" cy="540067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TW" altLang="en-US" sz="4267" dirty="0"/>
          </a:p>
        </p:txBody>
      </p:sp>
      <p:sp>
        <p:nvSpPr>
          <p:cNvPr id="5" name="矩形 4">
            <a:extLst>
              <a:ext uri="{FF2B5EF4-FFF2-40B4-BE49-F238E27FC236}">
                <a16:creationId xmlns:a16="http://schemas.microsoft.com/office/drawing/2014/main" id="{4F09870D-64AD-9B41-8DEA-8011A2D5CE45}"/>
              </a:ext>
            </a:extLst>
          </p:cNvPr>
          <p:cNvSpPr>
            <a:spLocks noChangeAspect="1"/>
          </p:cNvSpPr>
          <p:nvPr/>
        </p:nvSpPr>
        <p:spPr>
          <a:xfrm>
            <a:off x="266178" y="1"/>
            <a:ext cx="9068843" cy="5400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267" dirty="0"/>
          </a:p>
        </p:txBody>
      </p:sp>
      <p:sp>
        <p:nvSpPr>
          <p:cNvPr id="6" name="圓角矩形 5">
            <a:extLst>
              <a:ext uri="{FF2B5EF4-FFF2-40B4-BE49-F238E27FC236}">
                <a16:creationId xmlns:a16="http://schemas.microsoft.com/office/drawing/2014/main" id="{8722473C-9C77-8EE4-420C-92C73B7851BC}"/>
              </a:ext>
            </a:extLst>
          </p:cNvPr>
          <p:cNvSpPr/>
          <p:nvPr/>
        </p:nvSpPr>
        <p:spPr>
          <a:xfrm>
            <a:off x="785137" y="458489"/>
            <a:ext cx="6746879" cy="501021"/>
          </a:xfrm>
          <a:prstGeom prst="roundRect">
            <a:avLst>
              <a:gd name="adj" fmla="val 50000"/>
            </a:avLst>
          </a:prstGeom>
          <a:solidFill>
            <a:srgbClr val="98D6F8"/>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 altLang="zh-TW"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endParaRPr>
          </a:p>
        </p:txBody>
      </p:sp>
      <p:sp>
        <p:nvSpPr>
          <p:cNvPr id="2" name="圓角矩形 1">
            <a:extLst>
              <a:ext uri="{FF2B5EF4-FFF2-40B4-BE49-F238E27FC236}">
                <a16:creationId xmlns:a16="http://schemas.microsoft.com/office/drawing/2014/main" id="{E06FCA51-E6E6-8EE5-439E-A0B91DC9112A}"/>
              </a:ext>
            </a:extLst>
          </p:cNvPr>
          <p:cNvSpPr/>
          <p:nvPr/>
        </p:nvSpPr>
        <p:spPr>
          <a:xfrm>
            <a:off x="746543" y="420884"/>
            <a:ext cx="6746879" cy="501021"/>
          </a:xfrm>
          <a:prstGeom prst="roundRect">
            <a:avLst>
              <a:gd name="adj" fmla="val 50000"/>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sz="2800" b="1" dirty="0">
                <a:solidFill>
                  <a:schemeClr val="tx1"/>
                </a:solidFill>
                <a:latin typeface="Yuanti SC" panose="02010600040101010101" pitchFamily="2" charset="-122"/>
                <a:ea typeface="Yuanti SC" panose="02010600040101010101" pitchFamily="2" charset="-122"/>
                <a:cs typeface="Yuppy SC" panose="020F0603040207020204" pitchFamily="34" charset="-122"/>
              </a:rPr>
              <a:t>不動產移轉合計面積（平方公尺）</a:t>
            </a:r>
            <a:r>
              <a:rPr lang="en-US" altLang="zh-TW" sz="2800" b="1" dirty="0">
                <a:solidFill>
                  <a:schemeClr val="tx1"/>
                </a:solidFill>
                <a:latin typeface="Yuanti SC" panose="02010600040101010101" pitchFamily="2" charset="-122"/>
                <a:ea typeface="Yuanti SC" panose="02010600040101010101" pitchFamily="2" charset="-122"/>
                <a:cs typeface="Yuppy SC" panose="020F0603040207020204" pitchFamily="34" charset="-122"/>
              </a:rPr>
              <a:t>-Code</a:t>
            </a:r>
            <a:endParaRPr lang="en" altLang="zh-TW" sz="2800" b="1" dirty="0">
              <a:solidFill>
                <a:schemeClr val="tx1"/>
              </a:solidFill>
              <a:latin typeface="Yuanti SC" panose="02010600040101010101" pitchFamily="2" charset="-122"/>
              <a:ea typeface="Yuanti SC" panose="02010600040101010101" pitchFamily="2" charset="-122"/>
              <a:cs typeface="Yuppy SC" panose="020F0603040207020204" pitchFamily="34" charset="-122"/>
            </a:endParaRPr>
          </a:p>
        </p:txBody>
      </p:sp>
      <p:pic>
        <p:nvPicPr>
          <p:cNvPr id="7" name="圖片 6">
            <a:extLst>
              <a:ext uri="{FF2B5EF4-FFF2-40B4-BE49-F238E27FC236}">
                <a16:creationId xmlns:a16="http://schemas.microsoft.com/office/drawing/2014/main" id="{445C1005-B71A-716F-1E7F-DFE227D2F668}"/>
              </a:ext>
            </a:extLst>
          </p:cNvPr>
          <p:cNvPicPr>
            <a:picLocks noChangeAspect="1"/>
          </p:cNvPicPr>
          <p:nvPr/>
        </p:nvPicPr>
        <p:blipFill>
          <a:blip r:embed="rId3"/>
          <a:stretch>
            <a:fillRect/>
          </a:stretch>
        </p:blipFill>
        <p:spPr>
          <a:xfrm>
            <a:off x="367319" y="1494549"/>
            <a:ext cx="8866560" cy="2853334"/>
          </a:xfrm>
          <a:prstGeom prst="rect">
            <a:avLst/>
          </a:prstGeom>
          <a:ln>
            <a:solidFill>
              <a:schemeClr val="tx1"/>
            </a:solidFill>
          </a:ln>
        </p:spPr>
      </p:pic>
    </p:spTree>
    <p:extLst>
      <p:ext uri="{BB962C8B-B14F-4D97-AF65-F5344CB8AC3E}">
        <p14:creationId xmlns:p14="http://schemas.microsoft.com/office/powerpoint/2010/main" val="16311241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3576866-703E-2947-A82E-A4B1EF8632E6}"/>
              </a:ext>
            </a:extLst>
          </p:cNvPr>
          <p:cNvSpPr/>
          <p:nvPr/>
        </p:nvSpPr>
        <p:spPr>
          <a:xfrm>
            <a:off x="0" y="0"/>
            <a:ext cx="9601200" cy="540067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TW" altLang="en-US" sz="4267" dirty="0"/>
          </a:p>
        </p:txBody>
      </p:sp>
      <p:sp>
        <p:nvSpPr>
          <p:cNvPr id="5" name="矩形 4">
            <a:extLst>
              <a:ext uri="{FF2B5EF4-FFF2-40B4-BE49-F238E27FC236}">
                <a16:creationId xmlns:a16="http://schemas.microsoft.com/office/drawing/2014/main" id="{4F09870D-64AD-9B41-8DEA-8011A2D5CE45}"/>
              </a:ext>
            </a:extLst>
          </p:cNvPr>
          <p:cNvSpPr>
            <a:spLocks noChangeAspect="1"/>
          </p:cNvSpPr>
          <p:nvPr/>
        </p:nvSpPr>
        <p:spPr>
          <a:xfrm>
            <a:off x="266178" y="1"/>
            <a:ext cx="9068843" cy="5400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267" dirty="0"/>
          </a:p>
        </p:txBody>
      </p:sp>
      <p:sp>
        <p:nvSpPr>
          <p:cNvPr id="6" name="圓角矩形 5">
            <a:extLst>
              <a:ext uri="{FF2B5EF4-FFF2-40B4-BE49-F238E27FC236}">
                <a16:creationId xmlns:a16="http://schemas.microsoft.com/office/drawing/2014/main" id="{8722473C-9C77-8EE4-420C-92C73B7851BC}"/>
              </a:ext>
            </a:extLst>
          </p:cNvPr>
          <p:cNvSpPr/>
          <p:nvPr/>
        </p:nvSpPr>
        <p:spPr>
          <a:xfrm>
            <a:off x="785138" y="458489"/>
            <a:ext cx="6594502" cy="501021"/>
          </a:xfrm>
          <a:prstGeom prst="roundRect">
            <a:avLst>
              <a:gd name="adj" fmla="val 50000"/>
            </a:avLst>
          </a:prstGeom>
          <a:solidFill>
            <a:srgbClr val="98D6F8"/>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 altLang="zh-TW"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endParaRPr>
          </a:p>
        </p:txBody>
      </p:sp>
      <p:sp>
        <p:nvSpPr>
          <p:cNvPr id="2" name="圓角矩形 1">
            <a:extLst>
              <a:ext uri="{FF2B5EF4-FFF2-40B4-BE49-F238E27FC236}">
                <a16:creationId xmlns:a16="http://schemas.microsoft.com/office/drawing/2014/main" id="{E06FCA51-E6E6-8EE5-439E-A0B91DC9112A}"/>
              </a:ext>
            </a:extLst>
          </p:cNvPr>
          <p:cNvSpPr/>
          <p:nvPr/>
        </p:nvSpPr>
        <p:spPr>
          <a:xfrm>
            <a:off x="746544" y="420884"/>
            <a:ext cx="6594502" cy="501021"/>
          </a:xfrm>
          <a:prstGeom prst="roundRect">
            <a:avLst>
              <a:gd name="adj" fmla="val 50000"/>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sz="2800" b="1" dirty="0">
                <a:solidFill>
                  <a:schemeClr val="tx1"/>
                </a:solidFill>
                <a:latin typeface="Yuanti SC" panose="02010600040101010101" pitchFamily="2" charset="-122"/>
                <a:ea typeface="Yuanti SC" panose="02010600040101010101" pitchFamily="2" charset="-122"/>
                <a:cs typeface="Yuppy SC" panose="020F0603040207020204" pitchFamily="34" charset="-122"/>
              </a:rPr>
              <a:t>不動產移轉合計面積（平方公尺）</a:t>
            </a:r>
            <a:r>
              <a:rPr lang="en-US" altLang="zh-TW" sz="2800" b="1" dirty="0">
                <a:solidFill>
                  <a:schemeClr val="tx1"/>
                </a:solidFill>
                <a:latin typeface="Yuanti SC" panose="02010600040101010101" pitchFamily="2" charset="-122"/>
                <a:ea typeface="Yuanti SC" panose="02010600040101010101" pitchFamily="2" charset="-122"/>
                <a:cs typeface="Yuppy SC" panose="020F0603040207020204" pitchFamily="34" charset="-122"/>
              </a:rPr>
              <a:t>-</a:t>
            </a:r>
            <a:r>
              <a:rPr lang="zh-TW" altLang="en-US" sz="2800" b="1" dirty="0">
                <a:solidFill>
                  <a:schemeClr val="tx1"/>
                </a:solidFill>
                <a:latin typeface="Yuanti SC" panose="02010600040101010101" pitchFamily="2" charset="-122"/>
                <a:ea typeface="Yuanti SC" panose="02010600040101010101" pitchFamily="2" charset="-122"/>
                <a:cs typeface="Yuppy SC" panose="020F0603040207020204" pitchFamily="34" charset="-122"/>
              </a:rPr>
              <a:t>圖表</a:t>
            </a:r>
            <a:endParaRPr lang="en" altLang="zh-TW" sz="2800" b="1" dirty="0">
              <a:solidFill>
                <a:schemeClr val="tx1"/>
              </a:solidFill>
              <a:latin typeface="Yuanti SC" panose="02010600040101010101" pitchFamily="2" charset="-122"/>
              <a:ea typeface="Yuanti SC" panose="02010600040101010101" pitchFamily="2" charset="-122"/>
              <a:cs typeface="Yuppy SC" panose="020F0603040207020204" pitchFamily="34" charset="-122"/>
            </a:endParaRPr>
          </a:p>
        </p:txBody>
      </p:sp>
      <p:pic>
        <p:nvPicPr>
          <p:cNvPr id="7" name="圖片 6">
            <a:extLst>
              <a:ext uri="{FF2B5EF4-FFF2-40B4-BE49-F238E27FC236}">
                <a16:creationId xmlns:a16="http://schemas.microsoft.com/office/drawing/2014/main" id="{846077B1-B766-30AF-D24D-3D3783117332}"/>
              </a:ext>
            </a:extLst>
          </p:cNvPr>
          <p:cNvPicPr>
            <a:picLocks noChangeAspect="1"/>
          </p:cNvPicPr>
          <p:nvPr/>
        </p:nvPicPr>
        <p:blipFill>
          <a:blip r:embed="rId3"/>
          <a:stretch>
            <a:fillRect/>
          </a:stretch>
        </p:blipFill>
        <p:spPr>
          <a:xfrm>
            <a:off x="2260153" y="1292480"/>
            <a:ext cx="5080892" cy="3614243"/>
          </a:xfrm>
          <a:prstGeom prst="rect">
            <a:avLst/>
          </a:prstGeom>
          <a:ln>
            <a:solidFill>
              <a:schemeClr val="tx1"/>
            </a:solidFill>
          </a:ln>
        </p:spPr>
      </p:pic>
    </p:spTree>
    <p:extLst>
      <p:ext uri="{BB962C8B-B14F-4D97-AF65-F5344CB8AC3E}">
        <p14:creationId xmlns:p14="http://schemas.microsoft.com/office/powerpoint/2010/main" val="14691713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3576866-703E-2947-A82E-A4B1EF8632E6}"/>
              </a:ext>
            </a:extLst>
          </p:cNvPr>
          <p:cNvSpPr/>
          <p:nvPr/>
        </p:nvSpPr>
        <p:spPr>
          <a:xfrm>
            <a:off x="0" y="0"/>
            <a:ext cx="9601200" cy="540067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TW" altLang="en-US" sz="4267" dirty="0"/>
          </a:p>
        </p:txBody>
      </p:sp>
      <p:sp>
        <p:nvSpPr>
          <p:cNvPr id="5" name="矩形 4">
            <a:extLst>
              <a:ext uri="{FF2B5EF4-FFF2-40B4-BE49-F238E27FC236}">
                <a16:creationId xmlns:a16="http://schemas.microsoft.com/office/drawing/2014/main" id="{4F09870D-64AD-9B41-8DEA-8011A2D5CE45}"/>
              </a:ext>
            </a:extLst>
          </p:cNvPr>
          <p:cNvSpPr>
            <a:spLocks noChangeAspect="1"/>
          </p:cNvSpPr>
          <p:nvPr/>
        </p:nvSpPr>
        <p:spPr>
          <a:xfrm>
            <a:off x="266178" y="1"/>
            <a:ext cx="9068843" cy="5400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267" dirty="0"/>
          </a:p>
        </p:txBody>
      </p:sp>
      <p:sp>
        <p:nvSpPr>
          <p:cNvPr id="6" name="圓角矩形 5">
            <a:extLst>
              <a:ext uri="{FF2B5EF4-FFF2-40B4-BE49-F238E27FC236}">
                <a16:creationId xmlns:a16="http://schemas.microsoft.com/office/drawing/2014/main" id="{8722473C-9C77-8EE4-420C-92C73B7851BC}"/>
              </a:ext>
            </a:extLst>
          </p:cNvPr>
          <p:cNvSpPr/>
          <p:nvPr/>
        </p:nvSpPr>
        <p:spPr>
          <a:xfrm>
            <a:off x="785137" y="458489"/>
            <a:ext cx="4918965" cy="501021"/>
          </a:xfrm>
          <a:prstGeom prst="roundRect">
            <a:avLst>
              <a:gd name="adj" fmla="val 50000"/>
            </a:avLst>
          </a:prstGeom>
          <a:solidFill>
            <a:srgbClr val="98D6F8"/>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 altLang="zh-TW"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endParaRPr>
          </a:p>
        </p:txBody>
      </p:sp>
      <p:sp>
        <p:nvSpPr>
          <p:cNvPr id="2" name="圓角矩形 1">
            <a:extLst>
              <a:ext uri="{FF2B5EF4-FFF2-40B4-BE49-F238E27FC236}">
                <a16:creationId xmlns:a16="http://schemas.microsoft.com/office/drawing/2014/main" id="{E06FCA51-E6E6-8EE5-439E-A0B91DC9112A}"/>
              </a:ext>
            </a:extLst>
          </p:cNvPr>
          <p:cNvSpPr/>
          <p:nvPr/>
        </p:nvSpPr>
        <p:spPr>
          <a:xfrm>
            <a:off x="746543" y="420884"/>
            <a:ext cx="4918965" cy="501021"/>
          </a:xfrm>
          <a:prstGeom prst="roundRect">
            <a:avLst>
              <a:gd name="adj" fmla="val 50000"/>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rPr>
              <a:t>移轉登記原因分析</a:t>
            </a:r>
            <a:r>
              <a:rPr lang="en-US" altLang="zh-TW" sz="2800" b="1" dirty="0">
                <a:solidFill>
                  <a:schemeClr val="tx1"/>
                </a:solidFill>
                <a:latin typeface="Yuanti SC" panose="02010600040101010101" pitchFamily="2" charset="-122"/>
                <a:ea typeface="Yuanti SC" panose="02010600040101010101" pitchFamily="2" charset="-122"/>
                <a:cs typeface="Yuppy SC" panose="020F0603040207020204" pitchFamily="34" charset="-122"/>
              </a:rPr>
              <a:t>-Code</a:t>
            </a:r>
            <a:endParaRPr lang="zh-TW" altLang="en-US"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endParaRPr>
          </a:p>
        </p:txBody>
      </p:sp>
      <p:pic>
        <p:nvPicPr>
          <p:cNvPr id="3" name="圖片 2">
            <a:extLst>
              <a:ext uri="{FF2B5EF4-FFF2-40B4-BE49-F238E27FC236}">
                <a16:creationId xmlns:a16="http://schemas.microsoft.com/office/drawing/2014/main" id="{967F1BE7-8591-B65D-6B26-05317BADDCF5}"/>
              </a:ext>
            </a:extLst>
          </p:cNvPr>
          <p:cNvPicPr>
            <a:picLocks noChangeAspect="1"/>
          </p:cNvPicPr>
          <p:nvPr/>
        </p:nvPicPr>
        <p:blipFill>
          <a:blip r:embed="rId3"/>
          <a:stretch>
            <a:fillRect/>
          </a:stretch>
        </p:blipFill>
        <p:spPr>
          <a:xfrm>
            <a:off x="785138" y="1170697"/>
            <a:ext cx="7772400" cy="3943580"/>
          </a:xfrm>
          <a:prstGeom prst="rect">
            <a:avLst/>
          </a:prstGeom>
          <a:ln>
            <a:solidFill>
              <a:schemeClr val="tx1"/>
            </a:solidFill>
          </a:ln>
        </p:spPr>
      </p:pic>
    </p:spTree>
    <p:extLst>
      <p:ext uri="{BB962C8B-B14F-4D97-AF65-F5344CB8AC3E}">
        <p14:creationId xmlns:p14="http://schemas.microsoft.com/office/powerpoint/2010/main" val="28656275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3576866-703E-2947-A82E-A4B1EF8632E6}"/>
              </a:ext>
            </a:extLst>
          </p:cNvPr>
          <p:cNvSpPr/>
          <p:nvPr/>
        </p:nvSpPr>
        <p:spPr>
          <a:xfrm>
            <a:off x="0" y="0"/>
            <a:ext cx="9601200" cy="540067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TW" altLang="en-US" sz="4267" dirty="0"/>
          </a:p>
        </p:txBody>
      </p:sp>
      <p:sp>
        <p:nvSpPr>
          <p:cNvPr id="5" name="矩形 4">
            <a:extLst>
              <a:ext uri="{FF2B5EF4-FFF2-40B4-BE49-F238E27FC236}">
                <a16:creationId xmlns:a16="http://schemas.microsoft.com/office/drawing/2014/main" id="{4F09870D-64AD-9B41-8DEA-8011A2D5CE45}"/>
              </a:ext>
            </a:extLst>
          </p:cNvPr>
          <p:cNvSpPr>
            <a:spLocks noChangeAspect="1"/>
          </p:cNvSpPr>
          <p:nvPr/>
        </p:nvSpPr>
        <p:spPr>
          <a:xfrm>
            <a:off x="266178" y="1"/>
            <a:ext cx="9068843" cy="5400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267" dirty="0"/>
          </a:p>
        </p:txBody>
      </p:sp>
      <p:sp>
        <p:nvSpPr>
          <p:cNvPr id="6" name="圓角矩形 5">
            <a:extLst>
              <a:ext uri="{FF2B5EF4-FFF2-40B4-BE49-F238E27FC236}">
                <a16:creationId xmlns:a16="http://schemas.microsoft.com/office/drawing/2014/main" id="{8722473C-9C77-8EE4-420C-92C73B7851BC}"/>
              </a:ext>
            </a:extLst>
          </p:cNvPr>
          <p:cNvSpPr/>
          <p:nvPr/>
        </p:nvSpPr>
        <p:spPr>
          <a:xfrm>
            <a:off x="785137" y="458489"/>
            <a:ext cx="4570175" cy="501021"/>
          </a:xfrm>
          <a:prstGeom prst="roundRect">
            <a:avLst>
              <a:gd name="adj" fmla="val 50000"/>
            </a:avLst>
          </a:prstGeom>
          <a:solidFill>
            <a:srgbClr val="98D6F8"/>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 altLang="zh-TW"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endParaRPr>
          </a:p>
        </p:txBody>
      </p:sp>
      <p:sp>
        <p:nvSpPr>
          <p:cNvPr id="2" name="圓角矩形 1">
            <a:extLst>
              <a:ext uri="{FF2B5EF4-FFF2-40B4-BE49-F238E27FC236}">
                <a16:creationId xmlns:a16="http://schemas.microsoft.com/office/drawing/2014/main" id="{E06FCA51-E6E6-8EE5-439E-A0B91DC9112A}"/>
              </a:ext>
            </a:extLst>
          </p:cNvPr>
          <p:cNvSpPr/>
          <p:nvPr/>
        </p:nvSpPr>
        <p:spPr>
          <a:xfrm>
            <a:off x="746543" y="420884"/>
            <a:ext cx="4570175" cy="501021"/>
          </a:xfrm>
          <a:prstGeom prst="roundRect">
            <a:avLst>
              <a:gd name="adj" fmla="val 50000"/>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r"/>
            <a:r>
              <a:rPr lang="zh-TW" altLang="en-US"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rPr>
              <a:t>移轉登記原因分析</a:t>
            </a:r>
            <a:r>
              <a:rPr lang="en-US" altLang="zh-TW"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rPr>
              <a:t>-</a:t>
            </a:r>
            <a:r>
              <a:rPr lang="zh-TW" altLang="en-US"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rPr>
              <a:t>圖表</a:t>
            </a:r>
          </a:p>
        </p:txBody>
      </p:sp>
      <p:pic>
        <p:nvPicPr>
          <p:cNvPr id="8" name="圖片 7">
            <a:extLst>
              <a:ext uri="{FF2B5EF4-FFF2-40B4-BE49-F238E27FC236}">
                <a16:creationId xmlns:a16="http://schemas.microsoft.com/office/drawing/2014/main" id="{CBE07D31-50A7-786E-7988-0541825BA44E}"/>
              </a:ext>
            </a:extLst>
          </p:cNvPr>
          <p:cNvPicPr>
            <a:picLocks noChangeAspect="1"/>
          </p:cNvPicPr>
          <p:nvPr/>
        </p:nvPicPr>
        <p:blipFill>
          <a:blip r:embed="rId3"/>
          <a:stretch>
            <a:fillRect/>
          </a:stretch>
        </p:blipFill>
        <p:spPr>
          <a:xfrm>
            <a:off x="807905" y="1238246"/>
            <a:ext cx="5965064" cy="3846088"/>
          </a:xfrm>
          <a:prstGeom prst="rect">
            <a:avLst/>
          </a:prstGeom>
          <a:ln>
            <a:solidFill>
              <a:schemeClr val="tx1"/>
            </a:solidFill>
          </a:ln>
        </p:spPr>
      </p:pic>
      <p:sp>
        <p:nvSpPr>
          <p:cNvPr id="9" name="Rectangle 2">
            <a:extLst>
              <a:ext uri="{FF2B5EF4-FFF2-40B4-BE49-F238E27FC236}">
                <a16:creationId xmlns:a16="http://schemas.microsoft.com/office/drawing/2014/main" id="{E8294CB4-E19D-B1E3-1F5F-163AD016D544}"/>
              </a:ext>
            </a:extLst>
          </p:cNvPr>
          <p:cNvSpPr/>
          <p:nvPr/>
        </p:nvSpPr>
        <p:spPr>
          <a:xfrm>
            <a:off x="6449227" y="2321366"/>
            <a:ext cx="2748733" cy="1522728"/>
          </a:xfrm>
          <a:prstGeom prst="roundRect">
            <a:avLst>
              <a:gd name="adj" fmla="val 10842"/>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r>
              <a:rPr lang="zh-TW" altLang="en-US" sz="1600" i="0" dirty="0">
                <a:solidFill>
                  <a:srgbClr val="202124"/>
                </a:solidFill>
                <a:effectLst/>
                <a:latin typeface="Yuanti SC" panose="02010600040101010101" pitchFamily="2" charset="-122"/>
                <a:ea typeface="Yuanti SC" panose="02010600040101010101" pitchFamily="2" charset="-122"/>
              </a:rPr>
              <a:t>觀察到：</a:t>
            </a:r>
            <a:endParaRPr lang="en-US" altLang="zh-TW" sz="1600" i="0" dirty="0">
              <a:solidFill>
                <a:srgbClr val="202124"/>
              </a:solidFill>
              <a:effectLst/>
              <a:latin typeface="Yuanti SC" panose="02010600040101010101" pitchFamily="2" charset="-122"/>
              <a:ea typeface="Yuanti SC" panose="02010600040101010101" pitchFamily="2" charset="-122"/>
            </a:endParaRPr>
          </a:p>
          <a:p>
            <a:pPr marL="139700" indent="-139700">
              <a:buFont typeface="Arial" panose="020B0604020202020204" pitchFamily="34" charset="0"/>
              <a:buChar char="•"/>
            </a:pPr>
            <a:r>
              <a:rPr lang="zh-TW" altLang="en-US" sz="1400" i="0" dirty="0">
                <a:solidFill>
                  <a:srgbClr val="202124"/>
                </a:solidFill>
                <a:effectLst/>
                <a:latin typeface="Yuanti SC" panose="02010600040101010101" pitchFamily="2" charset="-122"/>
                <a:ea typeface="Yuanti SC" panose="02010600040101010101" pitchFamily="2" charset="-122"/>
              </a:rPr>
              <a:t>房地合一稅</a:t>
            </a:r>
            <a:r>
              <a:rPr lang="en-US" altLang="zh-TW" sz="1400" i="0" dirty="0">
                <a:solidFill>
                  <a:srgbClr val="EA4335"/>
                </a:solidFill>
                <a:effectLst/>
                <a:latin typeface="Yuanti SC" panose="02010600040101010101" pitchFamily="2" charset="-122"/>
                <a:ea typeface="Yuanti SC" panose="02010600040101010101" pitchFamily="2" charset="-122"/>
              </a:rPr>
              <a:t>2016</a:t>
            </a:r>
            <a:r>
              <a:rPr lang="zh-TW" altLang="en-US" sz="1400" i="0" dirty="0">
                <a:solidFill>
                  <a:srgbClr val="EA4335"/>
                </a:solidFill>
                <a:effectLst/>
                <a:latin typeface="Yuanti SC" panose="02010600040101010101" pitchFamily="2" charset="-122"/>
                <a:ea typeface="Yuanti SC" panose="02010600040101010101" pitchFamily="2" charset="-122"/>
              </a:rPr>
              <a:t>年</a:t>
            </a:r>
            <a:r>
              <a:rPr lang="en-US" altLang="zh-TW" sz="1400" i="0" dirty="0">
                <a:solidFill>
                  <a:srgbClr val="EA4335"/>
                </a:solidFill>
                <a:effectLst/>
                <a:latin typeface="Yuanti SC" panose="02010600040101010101" pitchFamily="2" charset="-122"/>
                <a:ea typeface="Yuanti SC" panose="02010600040101010101" pitchFamily="2" charset="-122"/>
              </a:rPr>
              <a:t>1</a:t>
            </a:r>
            <a:r>
              <a:rPr lang="zh-TW" altLang="en-US" sz="1400" i="0" dirty="0">
                <a:solidFill>
                  <a:srgbClr val="EA4335"/>
                </a:solidFill>
                <a:effectLst/>
                <a:latin typeface="Yuanti SC" panose="02010600040101010101" pitchFamily="2" charset="-122"/>
                <a:ea typeface="Yuanti SC" panose="02010600040101010101" pitchFamily="2" charset="-122"/>
              </a:rPr>
              <a:t>月</a:t>
            </a:r>
            <a:r>
              <a:rPr lang="en-US" altLang="zh-TW" sz="1400" i="0" dirty="0">
                <a:solidFill>
                  <a:srgbClr val="EA4335"/>
                </a:solidFill>
                <a:effectLst/>
                <a:latin typeface="Yuanti SC" panose="02010600040101010101" pitchFamily="2" charset="-122"/>
                <a:ea typeface="Yuanti SC" panose="02010600040101010101" pitchFamily="2" charset="-122"/>
              </a:rPr>
              <a:t>1</a:t>
            </a:r>
            <a:r>
              <a:rPr lang="zh-TW" altLang="en-US" sz="1400" i="0" dirty="0">
                <a:solidFill>
                  <a:srgbClr val="EA4335"/>
                </a:solidFill>
                <a:effectLst/>
                <a:latin typeface="Yuanti SC" panose="02010600040101010101" pitchFamily="2" charset="-122"/>
                <a:ea typeface="Yuanti SC" panose="02010600040101010101" pitchFamily="2" charset="-122"/>
              </a:rPr>
              <a:t>日實施</a:t>
            </a:r>
            <a:r>
              <a:rPr lang="zh-TW" altLang="en-US" sz="1400" i="0" dirty="0">
                <a:solidFill>
                  <a:schemeClr val="tx1"/>
                </a:solidFill>
                <a:effectLst/>
                <a:latin typeface="Yuanti SC" panose="02010600040101010101" pitchFamily="2" charset="-122"/>
                <a:ea typeface="Yuanti SC" panose="02010600040101010101" pitchFamily="2" charset="-122"/>
              </a:rPr>
              <a:t>，交易量為近年來最低點</a:t>
            </a:r>
            <a:endParaRPr lang="en" altLang="zh-TW" sz="1400" dirty="0">
              <a:solidFill>
                <a:schemeClr val="tx1"/>
              </a:solidFill>
              <a:latin typeface="Yuanti SC" panose="02010600040101010101" pitchFamily="2" charset="-122"/>
              <a:ea typeface="Yuanti SC" panose="02010600040101010101" pitchFamily="2" charset="-122"/>
              <a:cs typeface="Yuppy SC" panose="020F0603040207020204" pitchFamily="34" charset="-122"/>
            </a:endParaRPr>
          </a:p>
          <a:p>
            <a:pPr marL="139700" indent="-139700">
              <a:buFont typeface="Arial" panose="020B0604020202020204" pitchFamily="34" charset="0"/>
              <a:buChar char="•"/>
            </a:pPr>
            <a:r>
              <a:rPr lang="zh-TW" altLang="en-US" sz="1400" dirty="0">
                <a:solidFill>
                  <a:srgbClr val="202124"/>
                </a:solidFill>
                <a:latin typeface="Yuanti SC" panose="02010600040101010101" pitchFamily="2" charset="-122"/>
                <a:ea typeface="Yuanti SC" panose="02010600040101010101" pitchFamily="2" charset="-122"/>
                <a:cs typeface="Yuppy SC" panose="020F0603040207020204" pitchFamily="34" charset="-122"/>
              </a:rPr>
              <a:t>近年來，</a:t>
            </a:r>
            <a:r>
              <a:rPr lang="zh-TW" altLang="en-US" sz="1400" dirty="0">
                <a:solidFill>
                  <a:srgbClr val="FF0000"/>
                </a:solidFill>
                <a:latin typeface="Yuanti SC" panose="02010600040101010101" pitchFamily="2" charset="-122"/>
                <a:ea typeface="Yuanti SC" panose="02010600040101010101" pitchFamily="2" charset="-122"/>
                <a:cs typeface="Yuppy SC" panose="020F0603040207020204" pitchFamily="34" charset="-122"/>
              </a:rPr>
              <a:t>繼承移轉</a:t>
            </a:r>
            <a:r>
              <a:rPr lang="zh-TW" altLang="en-US" sz="1400" dirty="0">
                <a:solidFill>
                  <a:srgbClr val="202124"/>
                </a:solidFill>
                <a:latin typeface="Yuanti SC" panose="02010600040101010101" pitchFamily="2" charset="-122"/>
                <a:ea typeface="Yuanti SC" panose="02010600040101010101" pitchFamily="2" charset="-122"/>
                <a:cs typeface="Yuppy SC" panose="020F0603040207020204" pitchFamily="34" charset="-122"/>
              </a:rPr>
              <a:t>的比例上升</a:t>
            </a:r>
            <a:endParaRPr lang="en-US" altLang="zh-TW" sz="1400" dirty="0">
              <a:solidFill>
                <a:srgbClr val="202124"/>
              </a:solidFill>
              <a:latin typeface="Yuanti SC" panose="02010600040101010101" pitchFamily="2" charset="-122"/>
              <a:ea typeface="Yuanti SC" panose="02010600040101010101" pitchFamily="2" charset="-122"/>
              <a:cs typeface="Yuppy SC" panose="020F0603040207020204" pitchFamily="34" charset="-122"/>
            </a:endParaRPr>
          </a:p>
          <a:p>
            <a:pPr marL="139700" indent="-139700">
              <a:buFont typeface="Arial" panose="020B0604020202020204" pitchFamily="34" charset="0"/>
              <a:buChar char="•"/>
            </a:pPr>
            <a:r>
              <a:rPr lang="zh-TW" altLang="en-US" sz="1400" dirty="0">
                <a:solidFill>
                  <a:srgbClr val="202124"/>
                </a:solidFill>
                <a:latin typeface="Yuanti SC" panose="02010600040101010101" pitchFamily="2" charset="-122"/>
                <a:ea typeface="Yuanti SC" panose="02010600040101010101" pitchFamily="2" charset="-122"/>
                <a:cs typeface="Yuppy SC" panose="020F0603040207020204" pitchFamily="34" charset="-122"/>
              </a:rPr>
              <a:t>拍賣移轉的比例下降</a:t>
            </a:r>
            <a:endParaRPr lang="en" altLang="zh-TW" sz="1400" dirty="0">
              <a:solidFill>
                <a:schemeClr val="tx1"/>
              </a:solidFill>
              <a:latin typeface="Yuanti SC" panose="02010600040101010101" pitchFamily="2" charset="-122"/>
              <a:ea typeface="Yuanti SC" panose="02010600040101010101" pitchFamily="2" charset="-122"/>
              <a:cs typeface="Yuppy SC" panose="020F0603040207020204" pitchFamily="34" charset="-122"/>
            </a:endParaRPr>
          </a:p>
        </p:txBody>
      </p:sp>
      <p:sp>
        <p:nvSpPr>
          <p:cNvPr id="12" name="橢圓 11">
            <a:extLst>
              <a:ext uri="{FF2B5EF4-FFF2-40B4-BE49-F238E27FC236}">
                <a16:creationId xmlns:a16="http://schemas.microsoft.com/office/drawing/2014/main" id="{002658F9-8C50-1B96-F8AA-287A6D7A9174}"/>
              </a:ext>
            </a:extLst>
          </p:cNvPr>
          <p:cNvSpPr/>
          <p:nvPr/>
        </p:nvSpPr>
        <p:spPr>
          <a:xfrm>
            <a:off x="5171248" y="2526676"/>
            <a:ext cx="556054" cy="55605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3410908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3576866-703E-2947-A82E-A4B1EF8632E6}"/>
              </a:ext>
            </a:extLst>
          </p:cNvPr>
          <p:cNvSpPr/>
          <p:nvPr/>
        </p:nvSpPr>
        <p:spPr>
          <a:xfrm>
            <a:off x="0" y="0"/>
            <a:ext cx="9601200" cy="540067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TW" altLang="en-US" sz="4267" dirty="0"/>
          </a:p>
        </p:txBody>
      </p:sp>
      <p:sp>
        <p:nvSpPr>
          <p:cNvPr id="5" name="矩形 4">
            <a:extLst>
              <a:ext uri="{FF2B5EF4-FFF2-40B4-BE49-F238E27FC236}">
                <a16:creationId xmlns:a16="http://schemas.microsoft.com/office/drawing/2014/main" id="{4F09870D-64AD-9B41-8DEA-8011A2D5CE45}"/>
              </a:ext>
            </a:extLst>
          </p:cNvPr>
          <p:cNvSpPr>
            <a:spLocks noChangeAspect="1"/>
          </p:cNvSpPr>
          <p:nvPr/>
        </p:nvSpPr>
        <p:spPr>
          <a:xfrm>
            <a:off x="266178" y="1"/>
            <a:ext cx="9068843" cy="5400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267" dirty="0"/>
          </a:p>
        </p:txBody>
      </p:sp>
      <p:sp>
        <p:nvSpPr>
          <p:cNvPr id="6" name="圓角矩形 5">
            <a:extLst>
              <a:ext uri="{FF2B5EF4-FFF2-40B4-BE49-F238E27FC236}">
                <a16:creationId xmlns:a16="http://schemas.microsoft.com/office/drawing/2014/main" id="{8722473C-9C77-8EE4-420C-92C73B7851BC}"/>
              </a:ext>
            </a:extLst>
          </p:cNvPr>
          <p:cNvSpPr/>
          <p:nvPr/>
        </p:nvSpPr>
        <p:spPr>
          <a:xfrm>
            <a:off x="785138" y="458489"/>
            <a:ext cx="2593424" cy="501021"/>
          </a:xfrm>
          <a:prstGeom prst="roundRect">
            <a:avLst>
              <a:gd name="adj" fmla="val 50000"/>
            </a:avLst>
          </a:prstGeom>
          <a:solidFill>
            <a:srgbClr val="98D6F8"/>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 altLang="zh-TW"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endParaRPr>
          </a:p>
        </p:txBody>
      </p:sp>
      <p:sp>
        <p:nvSpPr>
          <p:cNvPr id="2" name="圓角矩形 1">
            <a:extLst>
              <a:ext uri="{FF2B5EF4-FFF2-40B4-BE49-F238E27FC236}">
                <a16:creationId xmlns:a16="http://schemas.microsoft.com/office/drawing/2014/main" id="{E06FCA51-E6E6-8EE5-439E-A0B91DC9112A}"/>
              </a:ext>
            </a:extLst>
          </p:cNvPr>
          <p:cNvSpPr/>
          <p:nvPr/>
        </p:nvSpPr>
        <p:spPr>
          <a:xfrm>
            <a:off x="746543" y="420884"/>
            <a:ext cx="2593423" cy="501021"/>
          </a:xfrm>
          <a:prstGeom prst="roundRect">
            <a:avLst>
              <a:gd name="adj" fmla="val 50000"/>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r"/>
            <a:r>
              <a:rPr lang="en-US" altLang="zh-TW"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rPr>
              <a:t>References</a:t>
            </a:r>
            <a:endParaRPr lang="zh-TW" altLang="en-US"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endParaRPr>
          </a:p>
        </p:txBody>
      </p:sp>
      <p:sp>
        <p:nvSpPr>
          <p:cNvPr id="8" name="Rectangle 2">
            <a:extLst>
              <a:ext uri="{FF2B5EF4-FFF2-40B4-BE49-F238E27FC236}">
                <a16:creationId xmlns:a16="http://schemas.microsoft.com/office/drawing/2014/main" id="{4D66C922-06C4-6E2A-33E9-0CEBA83D4CF6}"/>
              </a:ext>
            </a:extLst>
          </p:cNvPr>
          <p:cNvSpPr/>
          <p:nvPr/>
        </p:nvSpPr>
        <p:spPr>
          <a:xfrm>
            <a:off x="746544" y="1565915"/>
            <a:ext cx="7987881" cy="2867131"/>
          </a:xfrm>
          <a:prstGeom prst="roundRect">
            <a:avLst>
              <a:gd name="adj" fmla="val 10842"/>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panose="020B0604020202020204" pitchFamily="34" charset="0"/>
              <a:buChar char="•"/>
            </a:pPr>
            <a:r>
              <a:rPr lang="zh-TW" altLang="en-US" i="0" dirty="0">
                <a:solidFill>
                  <a:srgbClr val="303233"/>
                </a:solidFill>
                <a:effectLst/>
                <a:latin typeface="Yuanti SC" panose="02010600040101010101" pitchFamily="2" charset="-122"/>
                <a:ea typeface="Yuanti SC" panose="02010600040101010101" pitchFamily="2" charset="-122"/>
              </a:rPr>
              <a:t>內政部營建署 </a:t>
            </a:r>
            <a:r>
              <a:rPr kumimoji="1" lang="en-US" altLang="zh-TW" dirty="0"/>
              <a:t>Raw Data : </a:t>
            </a:r>
            <a:r>
              <a:rPr kumimoji="1" lang="en-US" altLang="zh-TW" dirty="0">
                <a:hlinkClick r:id="rId3"/>
              </a:rPr>
              <a:t>https://1drv.ms/x/s!Ai_syx_pxglVgTC1szlv8QsGDtSl?e=qHMzod</a:t>
            </a:r>
            <a:endParaRPr kumimoji="1" lang="en-US" altLang="zh-TW" dirty="0"/>
          </a:p>
          <a:p>
            <a:pPr marL="285750" indent="-285750" algn="l">
              <a:buFont typeface="Arial" panose="020B0604020202020204" pitchFamily="34" charset="0"/>
              <a:buChar char="•"/>
            </a:pPr>
            <a:r>
              <a:rPr lang="en-US" altLang="zh-TW" b="0" i="0" dirty="0">
                <a:effectLst/>
                <a:latin typeface="-apple-system"/>
              </a:rPr>
              <a:t>Matplotlib: </a:t>
            </a:r>
            <a:r>
              <a:rPr lang="en-US" altLang="zh-TW" b="0" i="0" dirty="0">
                <a:effectLst/>
                <a:latin typeface="-apple-system"/>
                <a:hlinkClick r:id="rId4"/>
              </a:rPr>
              <a:t>https://matplotlib.org/stable/api/markers_api.ht</a:t>
            </a:r>
            <a:endParaRPr lang="en-US" altLang="zh-TW" b="0" i="0" dirty="0">
              <a:effectLst/>
              <a:latin typeface="-apple-system"/>
            </a:endParaRPr>
          </a:p>
        </p:txBody>
      </p:sp>
    </p:spTree>
    <p:extLst>
      <p:ext uri="{BB962C8B-B14F-4D97-AF65-F5344CB8AC3E}">
        <p14:creationId xmlns:p14="http://schemas.microsoft.com/office/powerpoint/2010/main" val="3088962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43482FB0-9E61-5017-042A-AE327F013CBD}"/>
              </a:ext>
            </a:extLst>
          </p:cNvPr>
          <p:cNvSpPr/>
          <p:nvPr/>
        </p:nvSpPr>
        <p:spPr>
          <a:xfrm>
            <a:off x="0" y="0"/>
            <a:ext cx="9601200" cy="540067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TW" altLang="en-US" sz="4267" dirty="0"/>
          </a:p>
        </p:txBody>
      </p:sp>
      <p:sp>
        <p:nvSpPr>
          <p:cNvPr id="9" name="矩形 8">
            <a:extLst>
              <a:ext uri="{FF2B5EF4-FFF2-40B4-BE49-F238E27FC236}">
                <a16:creationId xmlns:a16="http://schemas.microsoft.com/office/drawing/2014/main" id="{AFB1048C-AB8A-1045-E43E-C20FA754DA1C}"/>
              </a:ext>
            </a:extLst>
          </p:cNvPr>
          <p:cNvSpPr>
            <a:spLocks noChangeAspect="1"/>
          </p:cNvSpPr>
          <p:nvPr/>
        </p:nvSpPr>
        <p:spPr>
          <a:xfrm>
            <a:off x="266178" y="1"/>
            <a:ext cx="9068843" cy="5400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buFont typeface="Arial" panose="020B0604020202020204" pitchFamily="34" charset="0"/>
              <a:buChar char="•"/>
            </a:pPr>
            <a:endParaRPr kumimoji="1" lang="zh-TW" altLang="en-US" sz="4267" dirty="0"/>
          </a:p>
        </p:txBody>
      </p:sp>
      <p:pic>
        <p:nvPicPr>
          <p:cNvPr id="11" name="圖片 10">
            <a:extLst>
              <a:ext uri="{FF2B5EF4-FFF2-40B4-BE49-F238E27FC236}">
                <a16:creationId xmlns:a16="http://schemas.microsoft.com/office/drawing/2014/main" id="{EFB7ADAD-ED86-BB0B-447E-576BE02CBDB7}"/>
              </a:ext>
            </a:extLst>
          </p:cNvPr>
          <p:cNvPicPr>
            <a:picLocks noChangeAspect="1"/>
          </p:cNvPicPr>
          <p:nvPr/>
        </p:nvPicPr>
        <p:blipFill>
          <a:blip r:embed="rId3"/>
          <a:stretch>
            <a:fillRect/>
          </a:stretch>
        </p:blipFill>
        <p:spPr>
          <a:xfrm>
            <a:off x="1621843" y="63675"/>
            <a:ext cx="6467588" cy="4042243"/>
          </a:xfrm>
          <a:prstGeom prst="rect">
            <a:avLst/>
          </a:prstGeom>
        </p:spPr>
      </p:pic>
      <p:sp>
        <p:nvSpPr>
          <p:cNvPr id="12" name="矩形 11">
            <a:extLst>
              <a:ext uri="{FF2B5EF4-FFF2-40B4-BE49-F238E27FC236}">
                <a16:creationId xmlns:a16="http://schemas.microsoft.com/office/drawing/2014/main" id="{9F09F089-9015-348D-1E75-D37C24ED6715}"/>
              </a:ext>
            </a:extLst>
          </p:cNvPr>
          <p:cNvSpPr/>
          <p:nvPr/>
        </p:nvSpPr>
        <p:spPr>
          <a:xfrm>
            <a:off x="0" y="4473388"/>
            <a:ext cx="9601200" cy="927287"/>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TW" altLang="en-US" sz="4267" dirty="0"/>
          </a:p>
        </p:txBody>
      </p:sp>
      <p:sp>
        <p:nvSpPr>
          <p:cNvPr id="13" name="圓角矩形 12">
            <a:extLst>
              <a:ext uri="{FF2B5EF4-FFF2-40B4-BE49-F238E27FC236}">
                <a16:creationId xmlns:a16="http://schemas.microsoft.com/office/drawing/2014/main" id="{C844F697-C3B8-39FF-F998-9359BAC19BE5}"/>
              </a:ext>
            </a:extLst>
          </p:cNvPr>
          <p:cNvSpPr/>
          <p:nvPr/>
        </p:nvSpPr>
        <p:spPr>
          <a:xfrm>
            <a:off x="1889311" y="4169591"/>
            <a:ext cx="5822577" cy="551329"/>
          </a:xfrm>
          <a:prstGeom prst="roundRect">
            <a:avLst>
              <a:gd name="adj" fmla="val 50000"/>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sz="2800" b="1" dirty="0">
                <a:solidFill>
                  <a:schemeClr val="tx1"/>
                </a:solidFill>
                <a:latin typeface="Yuanti SC" panose="02010600040101010101" pitchFamily="2" charset="-122"/>
                <a:ea typeface="Yuanti SC" panose="02010600040101010101" pitchFamily="2" charset="-122"/>
                <a:cs typeface="Yuppy SC" panose="020F0603040207020204" pitchFamily="34" charset="-122"/>
              </a:rPr>
              <a:t>Thanks For Your Listening!</a:t>
            </a:r>
            <a:endParaRPr lang="en" altLang="zh-TW" sz="2800" b="1" dirty="0">
              <a:solidFill>
                <a:schemeClr val="tx1"/>
              </a:solidFill>
              <a:latin typeface="Yuanti SC" panose="02010600040101010101" pitchFamily="2" charset="-122"/>
              <a:ea typeface="Yuanti SC" panose="02010600040101010101" pitchFamily="2" charset="-122"/>
              <a:cs typeface="Yuppy SC" panose="020F0603040207020204" pitchFamily="34" charset="-122"/>
            </a:endParaRPr>
          </a:p>
        </p:txBody>
      </p:sp>
      <p:pic>
        <p:nvPicPr>
          <p:cNvPr id="14" name="圖片 13">
            <a:extLst>
              <a:ext uri="{FF2B5EF4-FFF2-40B4-BE49-F238E27FC236}">
                <a16:creationId xmlns:a16="http://schemas.microsoft.com/office/drawing/2014/main" id="{F530E0E4-35D0-6A34-5DD2-93B1038F1F4E}"/>
              </a:ext>
            </a:extLst>
          </p:cNvPr>
          <p:cNvPicPr>
            <a:picLocks noChangeAspect="1"/>
          </p:cNvPicPr>
          <p:nvPr/>
        </p:nvPicPr>
        <p:blipFill>
          <a:blip r:embed="rId4"/>
          <a:stretch>
            <a:fillRect/>
          </a:stretch>
        </p:blipFill>
        <p:spPr>
          <a:xfrm>
            <a:off x="8113313" y="4074725"/>
            <a:ext cx="1229058" cy="1223121"/>
          </a:xfrm>
          <a:prstGeom prst="rect">
            <a:avLst/>
          </a:prstGeom>
        </p:spPr>
      </p:pic>
      <p:pic>
        <p:nvPicPr>
          <p:cNvPr id="16" name="圖片 15">
            <a:extLst>
              <a:ext uri="{FF2B5EF4-FFF2-40B4-BE49-F238E27FC236}">
                <a16:creationId xmlns:a16="http://schemas.microsoft.com/office/drawing/2014/main" id="{38DC136A-7072-DCBB-939B-CA02E398E66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28" b="99148" l="9928" r="89945">
                        <a14:foregroundMark x1="41287" y1="72007" x2="61781" y2="65914"/>
                        <a14:foregroundMark x1="61781" y1="64252" x2="58117" y2="93737"/>
                        <a14:foregroundMark x1="58117" y1="93737" x2="34427" y2="74563"/>
                        <a14:foregroundMark x1="34427" y1="74563" x2="35748" y2="65360"/>
                        <a14:foregroundMark x1="42948" y1="66468" x2="55134" y2="84746"/>
                        <a14:foregroundMark x1="65104" y1="67022" x2="40733" y2="93396"/>
                        <a14:foregroundMark x1="40733" y1="93396" x2="39625" y2="93609"/>
                        <a14:foregroundMark x1="34640" y1="66468" x2="56796" y2="96932"/>
                        <a14:foregroundMark x1="62889" y1="99148" x2="63443" y2="74222"/>
                        <a14:foregroundMark x1="65658" y1="62037" x2="66212" y2="73115"/>
                        <a14:foregroundMark x1="29101" y1="67576" x2="34640" y2="65914"/>
                        <a14:foregroundMark x1="65104" y1="64252" x2="65104" y2="64252"/>
                        <a14:foregroundMark x1="32297" y1="94078" x2="60247" y2="94972"/>
                        <a14:foregroundMark x1="67959" y1="96378" x2="30550" y2="96080"/>
                        <a14:foregroundMark x1="65701" y1="76694" x2="69408" y2="65530"/>
                        <a14:foregroundMark x1="48573" y1="46144" x2="58841" y2="52407"/>
                        <a14:foregroundMark x1="52833" y1="45292" x2="48274" y2="40988"/>
                        <a14:foregroundMark x1="42863" y1="43545" x2="57691" y2="45548"/>
                      </a14:backgroundRemoval>
                    </a14:imgEffect>
                  </a14:imgLayer>
                </a14:imgProps>
              </a:ext>
            </a:extLst>
          </a:blip>
          <a:stretch>
            <a:fillRect/>
          </a:stretch>
        </p:blipFill>
        <p:spPr>
          <a:xfrm>
            <a:off x="71492" y="2457154"/>
            <a:ext cx="1617569" cy="1617569"/>
          </a:xfrm>
          <a:prstGeom prst="rect">
            <a:avLst/>
          </a:prstGeom>
        </p:spPr>
      </p:pic>
      <p:pic>
        <p:nvPicPr>
          <p:cNvPr id="17" name="圖片 16">
            <a:extLst>
              <a:ext uri="{FF2B5EF4-FFF2-40B4-BE49-F238E27FC236}">
                <a16:creationId xmlns:a16="http://schemas.microsoft.com/office/drawing/2014/main" id="{2062480B-70DB-8603-125C-C7D48C24AD49}"/>
              </a:ext>
            </a:extLst>
          </p:cNvPr>
          <p:cNvPicPr>
            <a:picLocks noChangeAspect="1"/>
          </p:cNvPicPr>
          <p:nvPr/>
        </p:nvPicPr>
        <p:blipFill rotWithShape="1">
          <a:blip r:embed="rId7"/>
          <a:srcRect l="16182" r="15182"/>
          <a:stretch/>
        </p:blipFill>
        <p:spPr>
          <a:xfrm>
            <a:off x="8161077" y="2367770"/>
            <a:ext cx="1171575" cy="1706954"/>
          </a:xfrm>
          <a:prstGeom prst="rect">
            <a:avLst/>
          </a:prstGeom>
        </p:spPr>
      </p:pic>
      <p:pic>
        <p:nvPicPr>
          <p:cNvPr id="18" name="圖片 17">
            <a:extLst>
              <a:ext uri="{FF2B5EF4-FFF2-40B4-BE49-F238E27FC236}">
                <a16:creationId xmlns:a16="http://schemas.microsoft.com/office/drawing/2014/main" id="{B0B8B5C7-1F5B-582F-06E5-273D942ED0B6}"/>
              </a:ext>
            </a:extLst>
          </p:cNvPr>
          <p:cNvPicPr>
            <a:picLocks noChangeAspect="1"/>
          </p:cNvPicPr>
          <p:nvPr/>
        </p:nvPicPr>
        <p:blipFill>
          <a:blip r:embed="rId4"/>
          <a:stretch>
            <a:fillRect/>
          </a:stretch>
        </p:blipFill>
        <p:spPr>
          <a:xfrm>
            <a:off x="265748" y="4074724"/>
            <a:ext cx="1229058" cy="1223121"/>
          </a:xfrm>
          <a:prstGeom prst="rect">
            <a:avLst/>
          </a:prstGeom>
        </p:spPr>
      </p:pic>
    </p:spTree>
    <p:extLst>
      <p:ext uri="{BB962C8B-B14F-4D97-AF65-F5344CB8AC3E}">
        <p14:creationId xmlns:p14="http://schemas.microsoft.com/office/powerpoint/2010/main" val="2934011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43482FB0-9E61-5017-042A-AE327F013CBD}"/>
              </a:ext>
            </a:extLst>
          </p:cNvPr>
          <p:cNvSpPr/>
          <p:nvPr/>
        </p:nvSpPr>
        <p:spPr>
          <a:xfrm>
            <a:off x="0" y="0"/>
            <a:ext cx="9601200" cy="5400675"/>
          </a:xfrm>
          <a:prstGeom prst="rect">
            <a:avLst/>
          </a:prstGeom>
          <a:solidFill>
            <a:schemeClr val="accent6">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TW" altLang="en-US" sz="4267" dirty="0"/>
          </a:p>
        </p:txBody>
      </p:sp>
      <p:sp>
        <p:nvSpPr>
          <p:cNvPr id="9" name="矩形 8">
            <a:extLst>
              <a:ext uri="{FF2B5EF4-FFF2-40B4-BE49-F238E27FC236}">
                <a16:creationId xmlns:a16="http://schemas.microsoft.com/office/drawing/2014/main" id="{AFB1048C-AB8A-1045-E43E-C20FA754DA1C}"/>
              </a:ext>
            </a:extLst>
          </p:cNvPr>
          <p:cNvSpPr>
            <a:spLocks noChangeAspect="1"/>
          </p:cNvSpPr>
          <p:nvPr/>
        </p:nvSpPr>
        <p:spPr>
          <a:xfrm>
            <a:off x="266178" y="1"/>
            <a:ext cx="9068843" cy="5400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267" dirty="0"/>
          </a:p>
        </p:txBody>
      </p:sp>
      <p:sp>
        <p:nvSpPr>
          <p:cNvPr id="2" name="圓角矩形 1">
            <a:extLst>
              <a:ext uri="{FF2B5EF4-FFF2-40B4-BE49-F238E27FC236}">
                <a16:creationId xmlns:a16="http://schemas.microsoft.com/office/drawing/2014/main" id="{9A727D3E-FE0D-362B-22AB-96116541F6D2}"/>
              </a:ext>
            </a:extLst>
          </p:cNvPr>
          <p:cNvSpPr/>
          <p:nvPr/>
        </p:nvSpPr>
        <p:spPr>
          <a:xfrm>
            <a:off x="785138" y="458489"/>
            <a:ext cx="2266817" cy="501021"/>
          </a:xfrm>
          <a:prstGeom prst="roundRect">
            <a:avLst>
              <a:gd name="adj" fmla="val 50000"/>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 altLang="zh-TW"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endParaRPr>
          </a:p>
        </p:txBody>
      </p:sp>
      <p:sp>
        <p:nvSpPr>
          <p:cNvPr id="10" name="圓角矩形 9">
            <a:extLst>
              <a:ext uri="{FF2B5EF4-FFF2-40B4-BE49-F238E27FC236}">
                <a16:creationId xmlns:a16="http://schemas.microsoft.com/office/drawing/2014/main" id="{ADED997F-D23C-8D64-959B-9B0E44790B26}"/>
              </a:ext>
            </a:extLst>
          </p:cNvPr>
          <p:cNvSpPr/>
          <p:nvPr/>
        </p:nvSpPr>
        <p:spPr>
          <a:xfrm>
            <a:off x="746544" y="420884"/>
            <a:ext cx="2266817" cy="501021"/>
          </a:xfrm>
          <a:prstGeom prst="roundRect">
            <a:avLst>
              <a:gd name="adj" fmla="val 5000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rPr>
              <a:t>專案架構</a:t>
            </a:r>
          </a:p>
        </p:txBody>
      </p:sp>
      <p:pic>
        <p:nvPicPr>
          <p:cNvPr id="3" name="圖片 2">
            <a:extLst>
              <a:ext uri="{FF2B5EF4-FFF2-40B4-BE49-F238E27FC236}">
                <a16:creationId xmlns:a16="http://schemas.microsoft.com/office/drawing/2014/main" id="{CF36C90C-7FA2-5EAE-9D38-A4DC622FD265}"/>
              </a:ext>
            </a:extLst>
          </p:cNvPr>
          <p:cNvPicPr>
            <a:picLocks noChangeAspect="1"/>
          </p:cNvPicPr>
          <p:nvPr/>
        </p:nvPicPr>
        <p:blipFill>
          <a:blip r:embed="rId3"/>
          <a:stretch>
            <a:fillRect/>
          </a:stretch>
        </p:blipFill>
        <p:spPr>
          <a:xfrm>
            <a:off x="3090549" y="340672"/>
            <a:ext cx="6154181" cy="4939540"/>
          </a:xfrm>
          <a:prstGeom prst="rect">
            <a:avLst/>
          </a:prstGeom>
        </p:spPr>
      </p:pic>
      <p:sp>
        <p:nvSpPr>
          <p:cNvPr id="4" name="圓角矩形 3">
            <a:extLst>
              <a:ext uri="{FF2B5EF4-FFF2-40B4-BE49-F238E27FC236}">
                <a16:creationId xmlns:a16="http://schemas.microsoft.com/office/drawing/2014/main" id="{C51613B8-9F02-F668-5E55-F8D8C5BDD978}"/>
              </a:ext>
            </a:extLst>
          </p:cNvPr>
          <p:cNvSpPr/>
          <p:nvPr/>
        </p:nvSpPr>
        <p:spPr>
          <a:xfrm>
            <a:off x="6863210" y="458489"/>
            <a:ext cx="1494632" cy="501021"/>
          </a:xfrm>
          <a:prstGeom prst="roundRect">
            <a:avLst>
              <a:gd name="adj" fmla="val 50000"/>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 altLang="zh-TW"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endParaRPr>
          </a:p>
        </p:txBody>
      </p:sp>
      <p:sp>
        <p:nvSpPr>
          <p:cNvPr id="5" name="圓角矩形 4">
            <a:extLst>
              <a:ext uri="{FF2B5EF4-FFF2-40B4-BE49-F238E27FC236}">
                <a16:creationId xmlns:a16="http://schemas.microsoft.com/office/drawing/2014/main" id="{6CFDBD1A-1322-294C-45D3-98698F488291}"/>
              </a:ext>
            </a:extLst>
          </p:cNvPr>
          <p:cNvSpPr/>
          <p:nvPr/>
        </p:nvSpPr>
        <p:spPr>
          <a:xfrm>
            <a:off x="6824616" y="420884"/>
            <a:ext cx="1494632" cy="501021"/>
          </a:xfrm>
          <a:prstGeom prst="roundRect">
            <a:avLst>
              <a:gd name="adj" fmla="val 5000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 altLang="zh-TW" sz="2800" b="1" dirty="0">
                <a:solidFill>
                  <a:schemeClr val="tx1"/>
                </a:solidFill>
                <a:latin typeface="Yuanti SC" panose="02010600040101010101" pitchFamily="2" charset="-122"/>
                <a:ea typeface="Yuanti SC" panose="02010600040101010101" pitchFamily="2" charset="-122"/>
                <a:cs typeface="Yuppy SC" panose="020F0603040207020204" pitchFamily="34" charset="-122"/>
              </a:rPr>
              <a:t>UML</a:t>
            </a:r>
            <a:r>
              <a:rPr lang="zh-TW" altLang="en-US" sz="2800" b="1" dirty="0">
                <a:solidFill>
                  <a:schemeClr val="tx1"/>
                </a:solidFill>
                <a:latin typeface="Yuanti SC" panose="02010600040101010101" pitchFamily="2" charset="-122"/>
                <a:ea typeface="Yuanti SC" panose="02010600040101010101" pitchFamily="2" charset="-122"/>
                <a:cs typeface="Yuppy SC" panose="020F0603040207020204" pitchFamily="34" charset="-122"/>
              </a:rPr>
              <a:t>圖</a:t>
            </a:r>
            <a:endParaRPr lang="en" altLang="zh-TW" sz="2800" b="1" dirty="0">
              <a:solidFill>
                <a:schemeClr val="tx1"/>
              </a:solidFill>
              <a:latin typeface="Yuanti SC" panose="02010600040101010101" pitchFamily="2" charset="-122"/>
              <a:ea typeface="Yuanti SC" panose="02010600040101010101" pitchFamily="2" charset="-122"/>
              <a:cs typeface="Yuppy SC" panose="020F0603040207020204" pitchFamily="34" charset="-122"/>
            </a:endParaRPr>
          </a:p>
        </p:txBody>
      </p:sp>
      <p:pic>
        <p:nvPicPr>
          <p:cNvPr id="6" name="圖片 5">
            <a:extLst>
              <a:ext uri="{FF2B5EF4-FFF2-40B4-BE49-F238E27FC236}">
                <a16:creationId xmlns:a16="http://schemas.microsoft.com/office/drawing/2014/main" id="{A77110A0-CE0C-0B48-8FA9-4A9D48FCE1CE}"/>
              </a:ext>
            </a:extLst>
          </p:cNvPr>
          <p:cNvPicPr>
            <a:picLocks noChangeAspect="1"/>
          </p:cNvPicPr>
          <p:nvPr/>
        </p:nvPicPr>
        <p:blipFill rotWithShape="1">
          <a:blip r:embed="rId4"/>
          <a:srcRect t="6289" b="10412"/>
          <a:stretch/>
        </p:blipFill>
        <p:spPr>
          <a:xfrm>
            <a:off x="844323" y="1311960"/>
            <a:ext cx="2071257" cy="3736265"/>
          </a:xfrm>
          <a:prstGeom prst="rect">
            <a:avLst/>
          </a:prstGeom>
          <a:ln>
            <a:solidFill>
              <a:schemeClr val="tx1"/>
            </a:solidFill>
          </a:ln>
        </p:spPr>
      </p:pic>
    </p:spTree>
    <p:extLst>
      <p:ext uri="{BB962C8B-B14F-4D97-AF65-F5344CB8AC3E}">
        <p14:creationId xmlns:p14="http://schemas.microsoft.com/office/powerpoint/2010/main" val="1140451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43482FB0-9E61-5017-042A-AE327F013CBD}"/>
              </a:ext>
            </a:extLst>
          </p:cNvPr>
          <p:cNvSpPr/>
          <p:nvPr/>
        </p:nvSpPr>
        <p:spPr>
          <a:xfrm>
            <a:off x="0" y="0"/>
            <a:ext cx="9601200" cy="5400675"/>
          </a:xfrm>
          <a:prstGeom prst="rect">
            <a:avLst/>
          </a:prstGeom>
          <a:solidFill>
            <a:schemeClr val="accent6">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TW" altLang="en-US" sz="4267" dirty="0"/>
          </a:p>
        </p:txBody>
      </p:sp>
      <p:sp>
        <p:nvSpPr>
          <p:cNvPr id="9" name="矩形 8">
            <a:extLst>
              <a:ext uri="{FF2B5EF4-FFF2-40B4-BE49-F238E27FC236}">
                <a16:creationId xmlns:a16="http://schemas.microsoft.com/office/drawing/2014/main" id="{AFB1048C-AB8A-1045-E43E-C20FA754DA1C}"/>
              </a:ext>
            </a:extLst>
          </p:cNvPr>
          <p:cNvSpPr>
            <a:spLocks noChangeAspect="1"/>
          </p:cNvSpPr>
          <p:nvPr/>
        </p:nvSpPr>
        <p:spPr>
          <a:xfrm>
            <a:off x="266178" y="1"/>
            <a:ext cx="9068843" cy="5400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267" dirty="0"/>
          </a:p>
        </p:txBody>
      </p:sp>
      <p:sp>
        <p:nvSpPr>
          <p:cNvPr id="2" name="圓角矩形 1">
            <a:extLst>
              <a:ext uri="{FF2B5EF4-FFF2-40B4-BE49-F238E27FC236}">
                <a16:creationId xmlns:a16="http://schemas.microsoft.com/office/drawing/2014/main" id="{9A727D3E-FE0D-362B-22AB-96116541F6D2}"/>
              </a:ext>
            </a:extLst>
          </p:cNvPr>
          <p:cNvSpPr/>
          <p:nvPr/>
        </p:nvSpPr>
        <p:spPr>
          <a:xfrm>
            <a:off x="785138" y="458489"/>
            <a:ext cx="2266817" cy="501021"/>
          </a:xfrm>
          <a:prstGeom prst="roundRect">
            <a:avLst>
              <a:gd name="adj" fmla="val 50000"/>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 altLang="zh-TW"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endParaRPr>
          </a:p>
        </p:txBody>
      </p:sp>
      <p:sp>
        <p:nvSpPr>
          <p:cNvPr id="10" name="圓角矩形 9">
            <a:extLst>
              <a:ext uri="{FF2B5EF4-FFF2-40B4-BE49-F238E27FC236}">
                <a16:creationId xmlns:a16="http://schemas.microsoft.com/office/drawing/2014/main" id="{ADED997F-D23C-8D64-959B-9B0E44790B26}"/>
              </a:ext>
            </a:extLst>
          </p:cNvPr>
          <p:cNvSpPr/>
          <p:nvPr/>
        </p:nvSpPr>
        <p:spPr>
          <a:xfrm>
            <a:off x="746544" y="420884"/>
            <a:ext cx="2266817" cy="501021"/>
          </a:xfrm>
          <a:prstGeom prst="roundRect">
            <a:avLst>
              <a:gd name="adj" fmla="val 5000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rPr>
              <a:t>專案架構</a:t>
            </a:r>
          </a:p>
        </p:txBody>
      </p:sp>
      <p:pic>
        <p:nvPicPr>
          <p:cNvPr id="7" name="圖片 6">
            <a:extLst>
              <a:ext uri="{FF2B5EF4-FFF2-40B4-BE49-F238E27FC236}">
                <a16:creationId xmlns:a16="http://schemas.microsoft.com/office/drawing/2014/main" id="{257873D7-B084-06F7-212D-BECFF0A67725}"/>
              </a:ext>
            </a:extLst>
          </p:cNvPr>
          <p:cNvPicPr>
            <a:picLocks noChangeAspect="1"/>
          </p:cNvPicPr>
          <p:nvPr/>
        </p:nvPicPr>
        <p:blipFill>
          <a:blip r:embed="rId3"/>
          <a:stretch>
            <a:fillRect/>
          </a:stretch>
        </p:blipFill>
        <p:spPr>
          <a:xfrm>
            <a:off x="1550976" y="1053163"/>
            <a:ext cx="1817893" cy="1817893"/>
          </a:xfrm>
          <a:prstGeom prst="rect">
            <a:avLst/>
          </a:prstGeom>
        </p:spPr>
      </p:pic>
      <p:sp>
        <p:nvSpPr>
          <p:cNvPr id="11" name="圓角矩形 10">
            <a:extLst>
              <a:ext uri="{FF2B5EF4-FFF2-40B4-BE49-F238E27FC236}">
                <a16:creationId xmlns:a16="http://schemas.microsoft.com/office/drawing/2014/main" id="{04EED19B-2124-1088-5F3B-2AC7AB7E35F3}"/>
              </a:ext>
            </a:extLst>
          </p:cNvPr>
          <p:cNvSpPr/>
          <p:nvPr/>
        </p:nvSpPr>
        <p:spPr>
          <a:xfrm>
            <a:off x="1254114" y="2990767"/>
            <a:ext cx="2411616" cy="395766"/>
          </a:xfrm>
          <a:prstGeom prst="roundRect">
            <a:avLst>
              <a:gd name="adj" fmla="val 5000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sz="2000" b="1" dirty="0">
                <a:solidFill>
                  <a:schemeClr val="tx1"/>
                </a:solidFill>
                <a:latin typeface="Yuanti SC" panose="02010600040101010101" pitchFamily="2" charset="-122"/>
                <a:ea typeface="Yuanti SC" panose="02010600040101010101" pitchFamily="2" charset="-122"/>
                <a:cs typeface="Yuppy SC" panose="020F0603040207020204" pitchFamily="34" charset="-122"/>
              </a:rPr>
              <a:t>Shiny Bear </a:t>
            </a:r>
            <a:r>
              <a:rPr lang="zh-TW" altLang="en-US" sz="2000" b="1" dirty="0">
                <a:solidFill>
                  <a:schemeClr val="tx1"/>
                </a:solidFill>
                <a:latin typeface="Yuanti SC" panose="02010600040101010101" pitchFamily="2" charset="-122"/>
                <a:ea typeface="Yuanti SC" panose="02010600040101010101" pitchFamily="2" charset="-122"/>
                <a:cs typeface="Yuppy SC" panose="020F0603040207020204" pitchFamily="34" charset="-122"/>
              </a:rPr>
              <a:t>閃亮熊</a:t>
            </a:r>
            <a:endParaRPr lang="en" altLang="zh-TW" sz="2000" b="1" dirty="0">
              <a:solidFill>
                <a:schemeClr val="tx1"/>
              </a:solidFill>
              <a:latin typeface="Yuanti SC" panose="02010600040101010101" pitchFamily="2" charset="-122"/>
              <a:ea typeface="Yuanti SC" panose="02010600040101010101" pitchFamily="2" charset="-122"/>
              <a:cs typeface="Yuppy SC" panose="020F0603040207020204" pitchFamily="34" charset="-122"/>
            </a:endParaRPr>
          </a:p>
        </p:txBody>
      </p:sp>
      <p:pic>
        <p:nvPicPr>
          <p:cNvPr id="12" name="圖片 11">
            <a:extLst>
              <a:ext uri="{FF2B5EF4-FFF2-40B4-BE49-F238E27FC236}">
                <a16:creationId xmlns:a16="http://schemas.microsoft.com/office/drawing/2014/main" id="{5423FFBD-ED13-D02D-CECC-54D264EED180}"/>
              </a:ext>
            </a:extLst>
          </p:cNvPr>
          <p:cNvPicPr>
            <a:picLocks noChangeAspect="1"/>
          </p:cNvPicPr>
          <p:nvPr/>
        </p:nvPicPr>
        <p:blipFill>
          <a:blip r:embed="rId4"/>
          <a:stretch>
            <a:fillRect/>
          </a:stretch>
        </p:blipFill>
        <p:spPr>
          <a:xfrm>
            <a:off x="4126774" y="1475532"/>
            <a:ext cx="4360852" cy="2940958"/>
          </a:xfrm>
          <a:prstGeom prst="rect">
            <a:avLst/>
          </a:prstGeom>
          <a:ln>
            <a:solidFill>
              <a:schemeClr val="tx1"/>
            </a:solidFill>
          </a:ln>
        </p:spPr>
      </p:pic>
      <p:sp>
        <p:nvSpPr>
          <p:cNvPr id="13" name="圓角矩形 12">
            <a:extLst>
              <a:ext uri="{FF2B5EF4-FFF2-40B4-BE49-F238E27FC236}">
                <a16:creationId xmlns:a16="http://schemas.microsoft.com/office/drawing/2014/main" id="{698F1E78-D95E-A79E-4362-00EC0A3A98EC}"/>
              </a:ext>
            </a:extLst>
          </p:cNvPr>
          <p:cNvSpPr/>
          <p:nvPr/>
        </p:nvSpPr>
        <p:spPr>
          <a:xfrm>
            <a:off x="742718" y="2946011"/>
            <a:ext cx="447448" cy="429306"/>
          </a:xfrm>
          <a:prstGeom prst="roundRect">
            <a:avLst>
              <a:gd name="adj" fmla="val 50000"/>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 altLang="zh-TW" sz="2800"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1</a:t>
            </a:r>
          </a:p>
        </p:txBody>
      </p:sp>
      <p:sp>
        <p:nvSpPr>
          <p:cNvPr id="14" name="圓角矩形 13">
            <a:extLst>
              <a:ext uri="{FF2B5EF4-FFF2-40B4-BE49-F238E27FC236}">
                <a16:creationId xmlns:a16="http://schemas.microsoft.com/office/drawing/2014/main" id="{28F12ECE-BEB4-B068-0656-FCA40E64997C}"/>
              </a:ext>
            </a:extLst>
          </p:cNvPr>
          <p:cNvSpPr/>
          <p:nvPr/>
        </p:nvSpPr>
        <p:spPr>
          <a:xfrm>
            <a:off x="6083476" y="919442"/>
            <a:ext cx="447448" cy="429306"/>
          </a:xfrm>
          <a:prstGeom prst="roundRect">
            <a:avLst>
              <a:gd name="adj" fmla="val 50000"/>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 altLang="zh-TW" sz="2800"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2</a:t>
            </a:r>
          </a:p>
        </p:txBody>
      </p:sp>
      <p:sp>
        <p:nvSpPr>
          <p:cNvPr id="15" name="圓角矩形 14">
            <a:extLst>
              <a:ext uri="{FF2B5EF4-FFF2-40B4-BE49-F238E27FC236}">
                <a16:creationId xmlns:a16="http://schemas.microsoft.com/office/drawing/2014/main" id="{0033E0B4-333D-337E-1934-577395CA187F}"/>
              </a:ext>
            </a:extLst>
          </p:cNvPr>
          <p:cNvSpPr/>
          <p:nvPr/>
        </p:nvSpPr>
        <p:spPr>
          <a:xfrm>
            <a:off x="7613565" y="919442"/>
            <a:ext cx="447448" cy="429306"/>
          </a:xfrm>
          <a:prstGeom prst="roundRect">
            <a:avLst>
              <a:gd name="adj" fmla="val 50000"/>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 altLang="zh-TW" sz="2800"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3</a:t>
            </a:r>
          </a:p>
        </p:txBody>
      </p:sp>
      <p:sp>
        <p:nvSpPr>
          <p:cNvPr id="16" name="圓角矩形 15">
            <a:extLst>
              <a:ext uri="{FF2B5EF4-FFF2-40B4-BE49-F238E27FC236}">
                <a16:creationId xmlns:a16="http://schemas.microsoft.com/office/drawing/2014/main" id="{61496392-9910-0388-A599-4ED8302AA9BD}"/>
              </a:ext>
            </a:extLst>
          </p:cNvPr>
          <p:cNvSpPr/>
          <p:nvPr/>
        </p:nvSpPr>
        <p:spPr>
          <a:xfrm>
            <a:off x="7613565" y="4563821"/>
            <a:ext cx="447448" cy="429306"/>
          </a:xfrm>
          <a:prstGeom prst="roundRect">
            <a:avLst>
              <a:gd name="adj" fmla="val 50000"/>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 altLang="zh-TW" sz="2800"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4</a:t>
            </a:r>
          </a:p>
        </p:txBody>
      </p:sp>
      <p:pic>
        <p:nvPicPr>
          <p:cNvPr id="18" name="圖片 17">
            <a:extLst>
              <a:ext uri="{FF2B5EF4-FFF2-40B4-BE49-F238E27FC236}">
                <a16:creationId xmlns:a16="http://schemas.microsoft.com/office/drawing/2014/main" id="{00C701D2-E974-4D1E-E6AE-293AB98EE9CD}"/>
              </a:ext>
            </a:extLst>
          </p:cNvPr>
          <p:cNvPicPr>
            <a:picLocks noChangeAspect="1"/>
          </p:cNvPicPr>
          <p:nvPr/>
        </p:nvPicPr>
        <p:blipFill>
          <a:blip r:embed="rId5"/>
          <a:stretch>
            <a:fillRect/>
          </a:stretch>
        </p:blipFill>
        <p:spPr>
          <a:xfrm>
            <a:off x="1752225" y="3506244"/>
            <a:ext cx="1411490" cy="1404672"/>
          </a:xfrm>
          <a:prstGeom prst="rect">
            <a:avLst/>
          </a:prstGeom>
        </p:spPr>
      </p:pic>
      <p:sp>
        <p:nvSpPr>
          <p:cNvPr id="19" name="圓角矩形 18">
            <a:extLst>
              <a:ext uri="{FF2B5EF4-FFF2-40B4-BE49-F238E27FC236}">
                <a16:creationId xmlns:a16="http://schemas.microsoft.com/office/drawing/2014/main" id="{A3F3EE35-C8D2-E87F-1199-11D11E2BC99A}"/>
              </a:ext>
            </a:extLst>
          </p:cNvPr>
          <p:cNvSpPr/>
          <p:nvPr/>
        </p:nvSpPr>
        <p:spPr>
          <a:xfrm>
            <a:off x="5604860" y="4563821"/>
            <a:ext cx="1404679" cy="429306"/>
          </a:xfrm>
          <a:prstGeom prst="roundRect">
            <a:avLst>
              <a:gd name="adj" fmla="val 50000"/>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sz="2800" b="1" dirty="0">
                <a:solidFill>
                  <a:schemeClr val="bg1"/>
                </a:solidFill>
                <a:latin typeface="Yuppy SC" panose="020F0603040207020204" pitchFamily="34" charset="-122"/>
                <a:ea typeface="Yuppy SC" panose="020F0603040207020204" pitchFamily="34" charset="-122"/>
                <a:cs typeface="Yuppy SC" panose="020F0603040207020204" pitchFamily="34" charset="-122"/>
              </a:rPr>
              <a:t>製作中</a:t>
            </a:r>
            <a:endParaRPr lang="en" altLang="zh-TW" sz="2800" b="1" dirty="0">
              <a:solidFill>
                <a:schemeClr val="bg1"/>
              </a:solidFill>
              <a:latin typeface="Yuppy SC" panose="020F0603040207020204" pitchFamily="34" charset="-122"/>
              <a:ea typeface="Yuppy SC" panose="020F0603040207020204" pitchFamily="34" charset="-122"/>
              <a:cs typeface="Yuppy SC" panose="020F0603040207020204" pitchFamily="34" charset="-122"/>
            </a:endParaRPr>
          </a:p>
        </p:txBody>
      </p:sp>
    </p:spTree>
    <p:extLst>
      <p:ext uri="{BB962C8B-B14F-4D97-AF65-F5344CB8AC3E}">
        <p14:creationId xmlns:p14="http://schemas.microsoft.com/office/powerpoint/2010/main" val="1612419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43482FB0-9E61-5017-042A-AE327F013CBD}"/>
              </a:ext>
            </a:extLst>
          </p:cNvPr>
          <p:cNvSpPr/>
          <p:nvPr/>
        </p:nvSpPr>
        <p:spPr>
          <a:xfrm>
            <a:off x="0" y="0"/>
            <a:ext cx="9601200" cy="5400675"/>
          </a:xfrm>
          <a:prstGeom prst="rect">
            <a:avLst/>
          </a:prstGeom>
          <a:solidFill>
            <a:schemeClr val="accent6">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TW" altLang="en-US" sz="4267" dirty="0"/>
          </a:p>
        </p:txBody>
      </p:sp>
      <p:sp>
        <p:nvSpPr>
          <p:cNvPr id="9" name="矩形 8">
            <a:extLst>
              <a:ext uri="{FF2B5EF4-FFF2-40B4-BE49-F238E27FC236}">
                <a16:creationId xmlns:a16="http://schemas.microsoft.com/office/drawing/2014/main" id="{AFB1048C-AB8A-1045-E43E-C20FA754DA1C}"/>
              </a:ext>
            </a:extLst>
          </p:cNvPr>
          <p:cNvSpPr>
            <a:spLocks noChangeAspect="1"/>
          </p:cNvSpPr>
          <p:nvPr/>
        </p:nvSpPr>
        <p:spPr>
          <a:xfrm>
            <a:off x="266178" y="1"/>
            <a:ext cx="9068843" cy="5400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267" dirty="0"/>
          </a:p>
        </p:txBody>
      </p:sp>
      <p:sp>
        <p:nvSpPr>
          <p:cNvPr id="17" name="圓角矩形 16">
            <a:extLst>
              <a:ext uri="{FF2B5EF4-FFF2-40B4-BE49-F238E27FC236}">
                <a16:creationId xmlns:a16="http://schemas.microsoft.com/office/drawing/2014/main" id="{915C0E20-DF28-05A7-B8FF-2C674B48F878}"/>
              </a:ext>
            </a:extLst>
          </p:cNvPr>
          <p:cNvSpPr/>
          <p:nvPr/>
        </p:nvSpPr>
        <p:spPr>
          <a:xfrm>
            <a:off x="785138" y="458489"/>
            <a:ext cx="4414736" cy="501021"/>
          </a:xfrm>
          <a:prstGeom prst="roundRect">
            <a:avLst>
              <a:gd name="adj" fmla="val 50000"/>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 altLang="zh-TW"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endParaRPr>
          </a:p>
        </p:txBody>
      </p:sp>
      <p:sp>
        <p:nvSpPr>
          <p:cNvPr id="18" name="圓角矩形 17">
            <a:extLst>
              <a:ext uri="{FF2B5EF4-FFF2-40B4-BE49-F238E27FC236}">
                <a16:creationId xmlns:a16="http://schemas.microsoft.com/office/drawing/2014/main" id="{039C5344-9B37-3F89-362F-419B9388F003}"/>
              </a:ext>
            </a:extLst>
          </p:cNvPr>
          <p:cNvSpPr/>
          <p:nvPr/>
        </p:nvSpPr>
        <p:spPr>
          <a:xfrm>
            <a:off x="746544" y="420884"/>
            <a:ext cx="4414736" cy="501021"/>
          </a:xfrm>
          <a:prstGeom prst="roundRect">
            <a:avLst>
              <a:gd name="adj" fmla="val 5000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rPr>
              <a:t>相關網站介紹</a:t>
            </a:r>
            <a:r>
              <a:rPr lang="en-US" altLang="zh-TW"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rPr>
              <a:t>-GitHub</a:t>
            </a:r>
            <a:endParaRPr lang="zh-TW" altLang="en-US" sz="2800" b="1" spc="300" dirty="0">
              <a:solidFill>
                <a:schemeClr val="accent1"/>
              </a:solidFill>
              <a:latin typeface="Yuanti SC" panose="02010600040101010101" pitchFamily="2" charset="-122"/>
              <a:ea typeface="Yuanti SC" panose="02010600040101010101" pitchFamily="2" charset="-122"/>
              <a:cs typeface="Yuppy SC" panose="020F0603040207020204" pitchFamily="34" charset="-122"/>
            </a:endParaRPr>
          </a:p>
        </p:txBody>
      </p:sp>
      <p:pic>
        <p:nvPicPr>
          <p:cNvPr id="3" name="Picture 4" descr="What is GitHub and how to use it? | by Justin Graysen | Dev Genius">
            <a:extLst>
              <a:ext uri="{FF2B5EF4-FFF2-40B4-BE49-F238E27FC236}">
                <a16:creationId xmlns:a16="http://schemas.microsoft.com/office/drawing/2014/main" id="{E945958F-7A84-5C57-F22C-00D0C16480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831" t="23434" r="7619" b="26497"/>
          <a:stretch/>
        </p:blipFill>
        <p:spPr bwMode="auto">
          <a:xfrm>
            <a:off x="6755542" y="168319"/>
            <a:ext cx="2375236" cy="791191"/>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a:extLst>
              <a:ext uri="{FF2B5EF4-FFF2-40B4-BE49-F238E27FC236}">
                <a16:creationId xmlns:a16="http://schemas.microsoft.com/office/drawing/2014/main" id="{5C439F66-577E-E8A8-3915-EF403220BDAE}"/>
              </a:ext>
            </a:extLst>
          </p:cNvPr>
          <p:cNvPicPr>
            <a:picLocks noChangeAspect="1"/>
          </p:cNvPicPr>
          <p:nvPr/>
        </p:nvPicPr>
        <p:blipFill>
          <a:blip r:embed="rId4"/>
          <a:stretch>
            <a:fillRect/>
          </a:stretch>
        </p:blipFill>
        <p:spPr>
          <a:xfrm>
            <a:off x="900141" y="1247525"/>
            <a:ext cx="7800917" cy="3732266"/>
          </a:xfrm>
          <a:prstGeom prst="rect">
            <a:avLst/>
          </a:prstGeom>
          <a:ln>
            <a:solidFill>
              <a:schemeClr val="tx1"/>
            </a:solidFill>
          </a:ln>
        </p:spPr>
      </p:pic>
    </p:spTree>
    <p:extLst>
      <p:ext uri="{BB962C8B-B14F-4D97-AF65-F5344CB8AC3E}">
        <p14:creationId xmlns:p14="http://schemas.microsoft.com/office/powerpoint/2010/main" val="3779817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43482FB0-9E61-5017-042A-AE327F013CBD}"/>
              </a:ext>
            </a:extLst>
          </p:cNvPr>
          <p:cNvSpPr/>
          <p:nvPr/>
        </p:nvSpPr>
        <p:spPr>
          <a:xfrm>
            <a:off x="0" y="0"/>
            <a:ext cx="9601200" cy="5400675"/>
          </a:xfrm>
          <a:prstGeom prst="rect">
            <a:avLst/>
          </a:prstGeom>
          <a:solidFill>
            <a:schemeClr val="accent6">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TW" altLang="en-US" sz="4267" dirty="0"/>
          </a:p>
        </p:txBody>
      </p:sp>
      <p:sp>
        <p:nvSpPr>
          <p:cNvPr id="9" name="矩形 8">
            <a:extLst>
              <a:ext uri="{FF2B5EF4-FFF2-40B4-BE49-F238E27FC236}">
                <a16:creationId xmlns:a16="http://schemas.microsoft.com/office/drawing/2014/main" id="{AFB1048C-AB8A-1045-E43E-C20FA754DA1C}"/>
              </a:ext>
            </a:extLst>
          </p:cNvPr>
          <p:cNvSpPr>
            <a:spLocks noChangeAspect="1"/>
          </p:cNvSpPr>
          <p:nvPr/>
        </p:nvSpPr>
        <p:spPr>
          <a:xfrm>
            <a:off x="266178" y="1"/>
            <a:ext cx="9068843" cy="5400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267" dirty="0"/>
          </a:p>
        </p:txBody>
      </p:sp>
      <p:sp>
        <p:nvSpPr>
          <p:cNvPr id="17" name="圓角矩形 16">
            <a:extLst>
              <a:ext uri="{FF2B5EF4-FFF2-40B4-BE49-F238E27FC236}">
                <a16:creationId xmlns:a16="http://schemas.microsoft.com/office/drawing/2014/main" id="{915C0E20-DF28-05A7-B8FF-2C674B48F878}"/>
              </a:ext>
            </a:extLst>
          </p:cNvPr>
          <p:cNvSpPr/>
          <p:nvPr/>
        </p:nvSpPr>
        <p:spPr>
          <a:xfrm>
            <a:off x="785138" y="458489"/>
            <a:ext cx="4355822" cy="501021"/>
          </a:xfrm>
          <a:prstGeom prst="roundRect">
            <a:avLst>
              <a:gd name="adj" fmla="val 50000"/>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 altLang="zh-TW"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endParaRPr>
          </a:p>
        </p:txBody>
      </p:sp>
      <p:sp>
        <p:nvSpPr>
          <p:cNvPr id="18" name="圓角矩形 17">
            <a:extLst>
              <a:ext uri="{FF2B5EF4-FFF2-40B4-BE49-F238E27FC236}">
                <a16:creationId xmlns:a16="http://schemas.microsoft.com/office/drawing/2014/main" id="{039C5344-9B37-3F89-362F-419B9388F003}"/>
              </a:ext>
            </a:extLst>
          </p:cNvPr>
          <p:cNvSpPr/>
          <p:nvPr/>
        </p:nvSpPr>
        <p:spPr>
          <a:xfrm>
            <a:off x="746544" y="420884"/>
            <a:ext cx="4355822" cy="501021"/>
          </a:xfrm>
          <a:prstGeom prst="roundRect">
            <a:avLst>
              <a:gd name="adj" fmla="val 5000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rPr>
              <a:t>相關網站介紹</a:t>
            </a:r>
            <a:r>
              <a:rPr lang="en-US" altLang="zh-TW"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rPr>
              <a:t>-</a:t>
            </a:r>
            <a:r>
              <a:rPr lang="en-US" altLang="zh-TW" sz="2800" b="1" spc="300" dirty="0" err="1">
                <a:solidFill>
                  <a:schemeClr val="tx1"/>
                </a:solidFill>
                <a:latin typeface="Yuanti SC" panose="02010600040101010101" pitchFamily="2" charset="-122"/>
                <a:ea typeface="Yuanti SC" panose="02010600040101010101" pitchFamily="2" charset="-122"/>
                <a:cs typeface="Yuppy SC" panose="020F0603040207020204" pitchFamily="34" charset="-122"/>
              </a:rPr>
              <a:t>Vercel</a:t>
            </a:r>
            <a:endParaRPr lang="zh-TW" altLang="en-US" sz="2800" b="1" spc="300" dirty="0">
              <a:solidFill>
                <a:schemeClr val="accent1"/>
              </a:solidFill>
              <a:latin typeface="Yuanti SC" panose="02010600040101010101" pitchFamily="2" charset="-122"/>
              <a:ea typeface="Yuanti SC" panose="02010600040101010101" pitchFamily="2" charset="-122"/>
              <a:cs typeface="Yuppy SC" panose="020F0603040207020204" pitchFamily="34" charset="-122"/>
            </a:endParaRPr>
          </a:p>
        </p:txBody>
      </p:sp>
      <p:pic>
        <p:nvPicPr>
          <p:cNvPr id="3074" name="Picture 2" descr="Vercel Announces $150M in Series D Funding at a $2.5B Valuation to Further  Fuel Innovation and Global Adoption of World's Fastest Frontend Development  Platform | Business Wire">
            <a:extLst>
              <a:ext uri="{FF2B5EF4-FFF2-40B4-BE49-F238E27FC236}">
                <a16:creationId xmlns:a16="http://schemas.microsoft.com/office/drawing/2014/main" id="{EECD90AD-F26D-3639-C8E2-D366CE0DCA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39" t="27766" r="2773" b="28275"/>
          <a:stretch/>
        </p:blipFill>
        <p:spPr bwMode="auto">
          <a:xfrm>
            <a:off x="6452611" y="272953"/>
            <a:ext cx="2624534" cy="648952"/>
          </a:xfrm>
          <a:prstGeom prst="rect">
            <a:avLst/>
          </a:prstGeom>
          <a:noFill/>
          <a:extLst>
            <a:ext uri="{909E8E84-426E-40DD-AFC4-6F175D3DCCD1}">
              <a14:hiddenFill xmlns:a14="http://schemas.microsoft.com/office/drawing/2010/main">
                <a:solidFill>
                  <a:srgbClr val="FFFFFF"/>
                </a:solidFill>
              </a14:hiddenFill>
            </a:ext>
          </a:extLst>
        </p:spPr>
      </p:pic>
      <p:sp>
        <p:nvSpPr>
          <p:cNvPr id="3" name="圓角矩形 2">
            <a:extLst>
              <a:ext uri="{FF2B5EF4-FFF2-40B4-BE49-F238E27FC236}">
                <a16:creationId xmlns:a16="http://schemas.microsoft.com/office/drawing/2014/main" id="{747CDF40-108C-B045-9A85-7FBD2DB3147E}"/>
              </a:ext>
            </a:extLst>
          </p:cNvPr>
          <p:cNvSpPr/>
          <p:nvPr/>
        </p:nvSpPr>
        <p:spPr>
          <a:xfrm>
            <a:off x="3874714" y="4652718"/>
            <a:ext cx="1851769" cy="462022"/>
          </a:xfrm>
          <a:prstGeom prst="roundRect">
            <a:avLst>
              <a:gd name="adj" fmla="val 5000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sz="2000" dirty="0">
                <a:solidFill>
                  <a:schemeClr val="tx1"/>
                </a:solidFill>
                <a:latin typeface="Yuanti SC" panose="02010600040101010101" pitchFamily="2" charset="-122"/>
                <a:ea typeface="Yuanti SC" panose="02010600040101010101" pitchFamily="2" charset="-122"/>
                <a:cs typeface="Yuppy SC" panose="020F0603040207020204" pitchFamily="34" charset="-122"/>
              </a:rPr>
              <a:t>靜態網站託管</a:t>
            </a:r>
          </a:p>
        </p:txBody>
      </p:sp>
      <p:pic>
        <p:nvPicPr>
          <p:cNvPr id="4" name="圖片 3">
            <a:extLst>
              <a:ext uri="{FF2B5EF4-FFF2-40B4-BE49-F238E27FC236}">
                <a16:creationId xmlns:a16="http://schemas.microsoft.com/office/drawing/2014/main" id="{5051AC03-3F19-5355-B0E4-0BF2B53AC018}"/>
              </a:ext>
            </a:extLst>
          </p:cNvPr>
          <p:cNvPicPr>
            <a:picLocks noChangeAspect="1"/>
          </p:cNvPicPr>
          <p:nvPr/>
        </p:nvPicPr>
        <p:blipFill>
          <a:blip r:embed="rId4"/>
          <a:stretch>
            <a:fillRect/>
          </a:stretch>
        </p:blipFill>
        <p:spPr>
          <a:xfrm>
            <a:off x="560001" y="1541888"/>
            <a:ext cx="8481196" cy="2824895"/>
          </a:xfrm>
          <a:prstGeom prst="rect">
            <a:avLst/>
          </a:prstGeom>
          <a:ln>
            <a:solidFill>
              <a:schemeClr val="tx1"/>
            </a:solidFill>
          </a:ln>
        </p:spPr>
      </p:pic>
    </p:spTree>
    <p:extLst>
      <p:ext uri="{BB962C8B-B14F-4D97-AF65-F5344CB8AC3E}">
        <p14:creationId xmlns:p14="http://schemas.microsoft.com/office/powerpoint/2010/main" val="2879242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43482FB0-9E61-5017-042A-AE327F013CBD}"/>
              </a:ext>
            </a:extLst>
          </p:cNvPr>
          <p:cNvSpPr/>
          <p:nvPr/>
        </p:nvSpPr>
        <p:spPr>
          <a:xfrm>
            <a:off x="0" y="0"/>
            <a:ext cx="9601200" cy="5400675"/>
          </a:xfrm>
          <a:prstGeom prst="rect">
            <a:avLst/>
          </a:prstGeom>
          <a:solidFill>
            <a:schemeClr val="accent6">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TW" altLang="en-US" sz="4267" dirty="0"/>
          </a:p>
        </p:txBody>
      </p:sp>
      <p:sp>
        <p:nvSpPr>
          <p:cNvPr id="9" name="矩形 8">
            <a:extLst>
              <a:ext uri="{FF2B5EF4-FFF2-40B4-BE49-F238E27FC236}">
                <a16:creationId xmlns:a16="http://schemas.microsoft.com/office/drawing/2014/main" id="{AFB1048C-AB8A-1045-E43E-C20FA754DA1C}"/>
              </a:ext>
            </a:extLst>
          </p:cNvPr>
          <p:cNvSpPr>
            <a:spLocks noChangeAspect="1"/>
          </p:cNvSpPr>
          <p:nvPr/>
        </p:nvSpPr>
        <p:spPr>
          <a:xfrm>
            <a:off x="266178" y="1"/>
            <a:ext cx="9068843" cy="5400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267" dirty="0"/>
          </a:p>
        </p:txBody>
      </p:sp>
      <p:sp>
        <p:nvSpPr>
          <p:cNvPr id="17" name="圓角矩形 16">
            <a:extLst>
              <a:ext uri="{FF2B5EF4-FFF2-40B4-BE49-F238E27FC236}">
                <a16:creationId xmlns:a16="http://schemas.microsoft.com/office/drawing/2014/main" id="{915C0E20-DF28-05A7-B8FF-2C674B48F878}"/>
              </a:ext>
            </a:extLst>
          </p:cNvPr>
          <p:cNvSpPr/>
          <p:nvPr/>
        </p:nvSpPr>
        <p:spPr>
          <a:xfrm>
            <a:off x="785138" y="458489"/>
            <a:ext cx="4104817" cy="501021"/>
          </a:xfrm>
          <a:prstGeom prst="roundRect">
            <a:avLst>
              <a:gd name="adj" fmla="val 50000"/>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 altLang="zh-TW"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endParaRPr>
          </a:p>
        </p:txBody>
      </p:sp>
      <p:sp>
        <p:nvSpPr>
          <p:cNvPr id="18" name="圓角矩形 17">
            <a:extLst>
              <a:ext uri="{FF2B5EF4-FFF2-40B4-BE49-F238E27FC236}">
                <a16:creationId xmlns:a16="http://schemas.microsoft.com/office/drawing/2014/main" id="{039C5344-9B37-3F89-362F-419B9388F003}"/>
              </a:ext>
            </a:extLst>
          </p:cNvPr>
          <p:cNvSpPr/>
          <p:nvPr/>
        </p:nvSpPr>
        <p:spPr>
          <a:xfrm>
            <a:off x="746544" y="420884"/>
            <a:ext cx="4104817" cy="501021"/>
          </a:xfrm>
          <a:prstGeom prst="roundRect">
            <a:avLst>
              <a:gd name="adj" fmla="val 5000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rPr>
              <a:t>專案演示</a:t>
            </a:r>
            <a:r>
              <a:rPr lang="en-US" altLang="zh-TW"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rPr>
              <a:t>-</a:t>
            </a:r>
            <a:r>
              <a:rPr lang="en-US" altLang="zh-TW" sz="2800" b="1" spc="300" dirty="0">
                <a:solidFill>
                  <a:schemeClr val="accent1"/>
                </a:solidFill>
                <a:latin typeface="Yuanti SC" panose="02010600040101010101" pitchFamily="2" charset="-122"/>
                <a:ea typeface="Yuanti SC" panose="02010600040101010101" pitchFamily="2" charset="-122"/>
                <a:cs typeface="Yuppy SC" panose="020F0603040207020204" pitchFamily="34" charset="-122"/>
              </a:rPr>
              <a:t>1:</a:t>
            </a:r>
            <a:r>
              <a:rPr lang="zh-TW" altLang="en-US" sz="2800" b="1" spc="300" dirty="0">
                <a:solidFill>
                  <a:schemeClr val="accent1"/>
                </a:solidFill>
                <a:latin typeface="Yuanti SC" panose="02010600040101010101" pitchFamily="2" charset="-122"/>
                <a:ea typeface="Yuanti SC" panose="02010600040101010101" pitchFamily="2" charset="-122"/>
                <a:cs typeface="Yuppy SC" panose="020F0603040207020204" pitchFamily="34" charset="-122"/>
              </a:rPr>
              <a:t>閃亮熊</a:t>
            </a:r>
          </a:p>
        </p:txBody>
      </p:sp>
      <p:pic>
        <p:nvPicPr>
          <p:cNvPr id="4" name="Picture 3" descr="Graphical user interface, application&#10;&#10;Description automatically generated">
            <a:extLst>
              <a:ext uri="{FF2B5EF4-FFF2-40B4-BE49-F238E27FC236}">
                <a16:creationId xmlns:a16="http://schemas.microsoft.com/office/drawing/2014/main" id="{E4A50B93-FEB7-7C3D-29D5-AA0F9001C2D3}"/>
              </a:ext>
            </a:extLst>
          </p:cNvPr>
          <p:cNvPicPr>
            <a:picLocks noChangeAspect="1"/>
          </p:cNvPicPr>
          <p:nvPr/>
        </p:nvPicPr>
        <p:blipFill>
          <a:blip r:embed="rId3"/>
          <a:stretch>
            <a:fillRect/>
          </a:stretch>
        </p:blipFill>
        <p:spPr>
          <a:xfrm>
            <a:off x="746544" y="1146881"/>
            <a:ext cx="8331969" cy="3991212"/>
          </a:xfrm>
          <a:prstGeom prst="rect">
            <a:avLst/>
          </a:prstGeom>
          <a:ln>
            <a:solidFill>
              <a:schemeClr val="tx1"/>
            </a:solidFill>
          </a:ln>
        </p:spPr>
      </p:pic>
    </p:spTree>
    <p:extLst>
      <p:ext uri="{BB962C8B-B14F-4D97-AF65-F5344CB8AC3E}">
        <p14:creationId xmlns:p14="http://schemas.microsoft.com/office/powerpoint/2010/main" val="2058471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43482FB0-9E61-5017-042A-AE327F013CBD}"/>
              </a:ext>
            </a:extLst>
          </p:cNvPr>
          <p:cNvSpPr/>
          <p:nvPr/>
        </p:nvSpPr>
        <p:spPr>
          <a:xfrm>
            <a:off x="0" y="0"/>
            <a:ext cx="9601200" cy="5400675"/>
          </a:xfrm>
          <a:prstGeom prst="rect">
            <a:avLst/>
          </a:prstGeom>
          <a:solidFill>
            <a:schemeClr val="accent6">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TW" altLang="en-US" sz="4267" dirty="0"/>
          </a:p>
        </p:txBody>
      </p:sp>
      <p:sp>
        <p:nvSpPr>
          <p:cNvPr id="9" name="矩形 8">
            <a:extLst>
              <a:ext uri="{FF2B5EF4-FFF2-40B4-BE49-F238E27FC236}">
                <a16:creationId xmlns:a16="http://schemas.microsoft.com/office/drawing/2014/main" id="{AFB1048C-AB8A-1045-E43E-C20FA754DA1C}"/>
              </a:ext>
            </a:extLst>
          </p:cNvPr>
          <p:cNvSpPr>
            <a:spLocks noChangeAspect="1"/>
          </p:cNvSpPr>
          <p:nvPr/>
        </p:nvSpPr>
        <p:spPr>
          <a:xfrm>
            <a:off x="266178" y="1"/>
            <a:ext cx="9068843" cy="5400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4267" dirty="0"/>
          </a:p>
        </p:txBody>
      </p:sp>
      <p:sp>
        <p:nvSpPr>
          <p:cNvPr id="17" name="圓角矩形 16">
            <a:extLst>
              <a:ext uri="{FF2B5EF4-FFF2-40B4-BE49-F238E27FC236}">
                <a16:creationId xmlns:a16="http://schemas.microsoft.com/office/drawing/2014/main" id="{915C0E20-DF28-05A7-B8FF-2C674B48F878}"/>
              </a:ext>
            </a:extLst>
          </p:cNvPr>
          <p:cNvSpPr/>
          <p:nvPr/>
        </p:nvSpPr>
        <p:spPr>
          <a:xfrm>
            <a:off x="785138" y="458489"/>
            <a:ext cx="4104817" cy="501021"/>
          </a:xfrm>
          <a:prstGeom prst="roundRect">
            <a:avLst>
              <a:gd name="adj" fmla="val 50000"/>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 altLang="zh-TW"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endParaRPr>
          </a:p>
        </p:txBody>
      </p:sp>
      <p:sp>
        <p:nvSpPr>
          <p:cNvPr id="18" name="圓角矩形 17">
            <a:extLst>
              <a:ext uri="{FF2B5EF4-FFF2-40B4-BE49-F238E27FC236}">
                <a16:creationId xmlns:a16="http://schemas.microsoft.com/office/drawing/2014/main" id="{039C5344-9B37-3F89-362F-419B9388F003}"/>
              </a:ext>
            </a:extLst>
          </p:cNvPr>
          <p:cNvSpPr/>
          <p:nvPr/>
        </p:nvSpPr>
        <p:spPr>
          <a:xfrm>
            <a:off x="746544" y="420884"/>
            <a:ext cx="4104817" cy="501021"/>
          </a:xfrm>
          <a:prstGeom prst="roundRect">
            <a:avLst>
              <a:gd name="adj" fmla="val 5000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TW" altLang="en-US"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rPr>
              <a:t>專案演示</a:t>
            </a:r>
            <a:r>
              <a:rPr lang="en-US" altLang="zh-TW" sz="2800" b="1" spc="300" dirty="0">
                <a:solidFill>
                  <a:schemeClr val="tx1"/>
                </a:solidFill>
                <a:latin typeface="Yuanti SC" panose="02010600040101010101" pitchFamily="2" charset="-122"/>
                <a:ea typeface="Yuanti SC" panose="02010600040101010101" pitchFamily="2" charset="-122"/>
                <a:cs typeface="Yuppy SC" panose="020F0603040207020204" pitchFamily="34" charset="-122"/>
              </a:rPr>
              <a:t>-</a:t>
            </a:r>
            <a:r>
              <a:rPr lang="en-US" altLang="zh-TW" sz="2800" b="1" spc="300" dirty="0">
                <a:solidFill>
                  <a:schemeClr val="accent1"/>
                </a:solidFill>
                <a:latin typeface="Yuanti SC" panose="02010600040101010101" pitchFamily="2" charset="-122"/>
                <a:ea typeface="Yuanti SC" panose="02010600040101010101" pitchFamily="2" charset="-122"/>
                <a:cs typeface="Yuppy SC" panose="020F0603040207020204" pitchFamily="34" charset="-122"/>
              </a:rPr>
              <a:t>1:</a:t>
            </a:r>
            <a:r>
              <a:rPr lang="zh-TW" altLang="en-US" sz="2800" b="1" spc="300" dirty="0">
                <a:solidFill>
                  <a:schemeClr val="accent1"/>
                </a:solidFill>
                <a:latin typeface="Yuanti SC" panose="02010600040101010101" pitchFamily="2" charset="-122"/>
                <a:ea typeface="Yuanti SC" panose="02010600040101010101" pitchFamily="2" charset="-122"/>
                <a:cs typeface="Yuppy SC" panose="020F0603040207020204" pitchFamily="34" charset="-122"/>
              </a:rPr>
              <a:t>閃亮熊</a:t>
            </a:r>
          </a:p>
        </p:txBody>
      </p:sp>
      <p:pic>
        <p:nvPicPr>
          <p:cNvPr id="6" name="Picture 5" descr="Graphical user interface, application, website&#10;&#10;Description automatically generated">
            <a:extLst>
              <a:ext uri="{FF2B5EF4-FFF2-40B4-BE49-F238E27FC236}">
                <a16:creationId xmlns:a16="http://schemas.microsoft.com/office/drawing/2014/main" id="{4419B800-2BCC-7A79-1212-8D014C16E50B}"/>
              </a:ext>
            </a:extLst>
          </p:cNvPr>
          <p:cNvPicPr>
            <a:picLocks noChangeAspect="1"/>
          </p:cNvPicPr>
          <p:nvPr/>
        </p:nvPicPr>
        <p:blipFill>
          <a:blip r:embed="rId3"/>
          <a:stretch>
            <a:fillRect/>
          </a:stretch>
        </p:blipFill>
        <p:spPr>
          <a:xfrm>
            <a:off x="746544" y="1116564"/>
            <a:ext cx="7964415" cy="4127056"/>
          </a:xfrm>
          <a:prstGeom prst="rect">
            <a:avLst/>
          </a:prstGeom>
          <a:ln>
            <a:solidFill>
              <a:schemeClr val="tx1"/>
            </a:solidFill>
          </a:ln>
        </p:spPr>
      </p:pic>
      <p:sp>
        <p:nvSpPr>
          <p:cNvPr id="2" name="矩形 1">
            <a:extLst>
              <a:ext uri="{FF2B5EF4-FFF2-40B4-BE49-F238E27FC236}">
                <a16:creationId xmlns:a16="http://schemas.microsoft.com/office/drawing/2014/main" id="{224C4D10-29B3-28A0-16CD-B35CDD04F43D}"/>
              </a:ext>
            </a:extLst>
          </p:cNvPr>
          <p:cNvSpPr/>
          <p:nvPr/>
        </p:nvSpPr>
        <p:spPr>
          <a:xfrm>
            <a:off x="7575176" y="1210235"/>
            <a:ext cx="600636" cy="125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4288049574"/>
      </p:ext>
    </p:extLst>
  </p:cSld>
  <p:clrMapOvr>
    <a:masterClrMapping/>
  </p:clrMapOvr>
</p:sld>
</file>

<file path=ppt/theme/theme1.xml><?xml version="1.0" encoding="utf-8"?>
<a:theme xmlns:a="http://schemas.openxmlformats.org/drawingml/2006/main" name="Office 佈景主題">
  <a:themeElements>
    <a:clrScheme name="Office 佈景主題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48368</TotalTime>
  <Words>911</Words>
  <Application>Microsoft Macintosh PowerPoint</Application>
  <PresentationFormat>自訂</PresentationFormat>
  <Paragraphs>145</Paragraphs>
  <Slides>35</Slides>
  <Notes>35</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35</vt:i4>
      </vt:variant>
    </vt:vector>
  </HeadingPairs>
  <TitlesOfParts>
    <vt:vector size="42" baseType="lpstr">
      <vt:lpstr>-apple-system</vt:lpstr>
      <vt:lpstr>Yuanti SC</vt:lpstr>
      <vt:lpstr>Yuppy SC</vt:lpstr>
      <vt:lpstr>Arial</vt:lpstr>
      <vt:lpstr>Calibri</vt:lpstr>
      <vt:lpstr>Calibri Light</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培萱 宋</dc:creator>
  <cp:lastModifiedBy>Microsoft Office User</cp:lastModifiedBy>
  <cp:revision>445</cp:revision>
  <dcterms:created xsi:type="dcterms:W3CDTF">2021-12-26T09:47:56Z</dcterms:created>
  <dcterms:modified xsi:type="dcterms:W3CDTF">2023-01-05T02:16:15Z</dcterms:modified>
</cp:coreProperties>
</file>